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62" b="-866"/>
          <a:stretch/>
        </p:blipFill>
        <p:spPr>
          <a:xfrm>
            <a:off x="116588" y="116632"/>
            <a:ext cx="8913682" cy="518457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186"/>
          <a:stretch/>
        </p:blipFill>
        <p:spPr>
          <a:xfrm>
            <a:off x="1916480" y="5430717"/>
            <a:ext cx="1719416" cy="1332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60"/>
          <a:stretch/>
        </p:blipFill>
        <p:spPr>
          <a:xfrm>
            <a:off x="5508104" y="5430717"/>
            <a:ext cx="1709221" cy="1332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56"/>
          <a:stretch/>
        </p:blipFill>
        <p:spPr>
          <a:xfrm>
            <a:off x="3714368" y="5430717"/>
            <a:ext cx="1721728" cy="133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31"/>
          <a:stretch/>
        </p:blipFill>
        <p:spPr>
          <a:xfrm>
            <a:off x="7306210" y="5430717"/>
            <a:ext cx="1724060" cy="1332000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1547664" y="548680"/>
            <a:ext cx="7596336" cy="10081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82" y="663480"/>
            <a:ext cx="4918756" cy="770782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2384559" y="5017704"/>
            <a:ext cx="6759441" cy="1003584"/>
          </a:xfrm>
          <a:prstGeom prst="rect">
            <a:avLst/>
          </a:prstGeom>
          <a:solidFill>
            <a:srgbClr val="D9D9D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629"/>
          <a:stretch/>
        </p:blipFill>
        <p:spPr>
          <a:xfrm>
            <a:off x="116588" y="5430717"/>
            <a:ext cx="1729296" cy="1332000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0" y="5017704"/>
            <a:ext cx="2232160" cy="10035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2384559" y="4513648"/>
            <a:ext cx="6759441" cy="432048"/>
          </a:xfrm>
          <a:prstGeom prst="rect">
            <a:avLst/>
          </a:prstGeom>
          <a:solidFill>
            <a:srgbClr val="D9D9D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9381" y="5085184"/>
            <a:ext cx="6475107" cy="843069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HAUPTÜBERSCHRIFT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83768" y="4513648"/>
            <a:ext cx="6480720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5316" y="5087696"/>
            <a:ext cx="1988412" cy="861584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Vortragender / Verfasser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76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688632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688632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548680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2773" r="14031"/>
          <a:stretch/>
        </p:blipFill>
        <p:spPr>
          <a:xfrm>
            <a:off x="7236296" y="0"/>
            <a:ext cx="1907704" cy="5486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0656" r="3186"/>
          <a:stretch/>
        </p:blipFill>
        <p:spPr>
          <a:xfrm>
            <a:off x="1835696" y="0"/>
            <a:ext cx="1800200" cy="54868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04" r="3056"/>
          <a:stretch/>
        </p:blipFill>
        <p:spPr>
          <a:xfrm>
            <a:off x="3635896" y="0"/>
            <a:ext cx="1800200" cy="5486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90" r="3760"/>
          <a:stretch/>
        </p:blipFill>
        <p:spPr>
          <a:xfrm>
            <a:off x="5436096" y="0"/>
            <a:ext cx="1800200" cy="54868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3705991" y="44624"/>
            <a:ext cx="5438009" cy="4320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4" y="56441"/>
            <a:ext cx="2596000" cy="4068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95" r="2629" b="1"/>
          <a:stretch/>
        </p:blipFill>
        <p:spPr>
          <a:xfrm>
            <a:off x="0" y="0"/>
            <a:ext cx="183569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2773" r="14031"/>
          <a:stretch/>
        </p:blipFill>
        <p:spPr>
          <a:xfrm>
            <a:off x="7236296" y="0"/>
            <a:ext cx="1907704" cy="54868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0656" r="3186"/>
          <a:stretch/>
        </p:blipFill>
        <p:spPr>
          <a:xfrm>
            <a:off x="1835696" y="0"/>
            <a:ext cx="1800200" cy="54868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04" r="3056"/>
          <a:stretch/>
        </p:blipFill>
        <p:spPr>
          <a:xfrm>
            <a:off x="3635896" y="0"/>
            <a:ext cx="1800200" cy="5486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90" r="3760"/>
          <a:stretch/>
        </p:blipFill>
        <p:spPr>
          <a:xfrm>
            <a:off x="5436096" y="0"/>
            <a:ext cx="1800200" cy="5486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92696"/>
            <a:ext cx="8229600" cy="648072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705991" y="44624"/>
            <a:ext cx="5438009" cy="4320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4" y="56441"/>
            <a:ext cx="2596000" cy="4068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548680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95" r="2629" b="1"/>
          <a:stretch/>
        </p:blipFill>
        <p:spPr>
          <a:xfrm>
            <a:off x="0" y="0"/>
            <a:ext cx="1835696" cy="548680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8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0" y="548680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2773" r="14031"/>
          <a:stretch/>
        </p:blipFill>
        <p:spPr>
          <a:xfrm>
            <a:off x="7236296" y="0"/>
            <a:ext cx="1907704" cy="5486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0656" r="3186"/>
          <a:stretch/>
        </p:blipFill>
        <p:spPr>
          <a:xfrm>
            <a:off x="1835696" y="0"/>
            <a:ext cx="1800200" cy="54868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04" r="3056"/>
          <a:stretch/>
        </p:blipFill>
        <p:spPr>
          <a:xfrm>
            <a:off x="3635896" y="0"/>
            <a:ext cx="1800200" cy="5486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90" r="3760"/>
          <a:stretch/>
        </p:blipFill>
        <p:spPr>
          <a:xfrm>
            <a:off x="5436096" y="0"/>
            <a:ext cx="1800200" cy="54868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3705991" y="44624"/>
            <a:ext cx="5438009" cy="4320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4" y="56441"/>
            <a:ext cx="2596000" cy="4068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95" r="2629" b="1"/>
          <a:stretch/>
        </p:blipFill>
        <p:spPr>
          <a:xfrm>
            <a:off x="0" y="0"/>
            <a:ext cx="183569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92696"/>
            <a:ext cx="8229600" cy="648072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5046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548680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2773" r="14031"/>
          <a:stretch/>
        </p:blipFill>
        <p:spPr>
          <a:xfrm>
            <a:off x="7236296" y="0"/>
            <a:ext cx="1907704" cy="54868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0656" r="3186"/>
          <a:stretch/>
        </p:blipFill>
        <p:spPr>
          <a:xfrm>
            <a:off x="1835696" y="0"/>
            <a:ext cx="1800200" cy="54868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04" r="3056"/>
          <a:stretch/>
        </p:blipFill>
        <p:spPr>
          <a:xfrm>
            <a:off x="3635896" y="0"/>
            <a:ext cx="1800200" cy="54868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90" r="3760"/>
          <a:stretch/>
        </p:blipFill>
        <p:spPr>
          <a:xfrm>
            <a:off x="5436096" y="0"/>
            <a:ext cx="1800200" cy="548680"/>
          </a:xfrm>
          <a:prstGeom prst="rect">
            <a:avLst/>
          </a:prstGeom>
        </p:spPr>
      </p:pic>
      <p:sp>
        <p:nvSpPr>
          <p:cNvPr id="24" name="Rechteck 23"/>
          <p:cNvSpPr/>
          <p:nvPr userDrawn="1"/>
        </p:nvSpPr>
        <p:spPr>
          <a:xfrm>
            <a:off x="3705991" y="44624"/>
            <a:ext cx="5438009" cy="4320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4" y="56441"/>
            <a:ext cx="2596000" cy="4068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95" r="2629" b="1"/>
          <a:stretch/>
        </p:blipFill>
        <p:spPr>
          <a:xfrm>
            <a:off x="0" y="0"/>
            <a:ext cx="183569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92696"/>
            <a:ext cx="8229600" cy="648072"/>
          </a:xfrm>
        </p:spPr>
        <p:txBody>
          <a:bodyPr>
            <a:noAutofit/>
          </a:bodyPr>
          <a:lstStyle>
            <a:lvl1pPr algn="l">
              <a:defRPr sz="4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548680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2773" r="14031"/>
          <a:stretch/>
        </p:blipFill>
        <p:spPr>
          <a:xfrm>
            <a:off x="7236296" y="0"/>
            <a:ext cx="1907704" cy="5486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0656" r="3186"/>
          <a:stretch/>
        </p:blipFill>
        <p:spPr>
          <a:xfrm>
            <a:off x="1835696" y="0"/>
            <a:ext cx="1800200" cy="54868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04" r="3056"/>
          <a:stretch/>
        </p:blipFill>
        <p:spPr>
          <a:xfrm>
            <a:off x="3635896" y="0"/>
            <a:ext cx="1800200" cy="5486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90" r="3760"/>
          <a:stretch/>
        </p:blipFill>
        <p:spPr>
          <a:xfrm>
            <a:off x="5436096" y="0"/>
            <a:ext cx="1800200" cy="54868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3705991" y="44624"/>
            <a:ext cx="5438009" cy="4320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4" y="56441"/>
            <a:ext cx="2596000" cy="4068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95" r="2629" b="1"/>
          <a:stretch/>
        </p:blipFill>
        <p:spPr>
          <a:xfrm>
            <a:off x="0" y="0"/>
            <a:ext cx="183569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6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05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92696"/>
            <a:ext cx="3008313" cy="648072"/>
          </a:xfrm>
        </p:spPr>
        <p:txBody>
          <a:bodyPr anchor="b"/>
          <a:lstStyle>
            <a:lvl1pPr algn="l">
              <a:defRPr sz="2000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76064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96855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8680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467544" y="1412776"/>
            <a:ext cx="3024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2773" r="14031"/>
          <a:stretch/>
        </p:blipFill>
        <p:spPr>
          <a:xfrm>
            <a:off x="7236296" y="0"/>
            <a:ext cx="1907704" cy="5486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0656" r="3186"/>
          <a:stretch/>
        </p:blipFill>
        <p:spPr>
          <a:xfrm>
            <a:off x="1835696" y="0"/>
            <a:ext cx="1800200" cy="54868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04" r="3056"/>
          <a:stretch/>
        </p:blipFill>
        <p:spPr>
          <a:xfrm>
            <a:off x="3635896" y="0"/>
            <a:ext cx="1800200" cy="54868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90" r="3760"/>
          <a:stretch/>
        </p:blipFill>
        <p:spPr>
          <a:xfrm>
            <a:off x="5436096" y="0"/>
            <a:ext cx="1800200" cy="548680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3705991" y="44624"/>
            <a:ext cx="5438009" cy="4320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4" y="56441"/>
            <a:ext cx="2596000" cy="4068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95" r="2629" b="1"/>
          <a:stretch/>
        </p:blipFill>
        <p:spPr>
          <a:xfrm>
            <a:off x="0" y="0"/>
            <a:ext cx="183569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222304"/>
            <a:ext cx="5486400" cy="4981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3924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720482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8680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777311" y="5150296"/>
            <a:ext cx="55309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2773" r="14031"/>
          <a:stretch/>
        </p:blipFill>
        <p:spPr>
          <a:xfrm>
            <a:off x="7236296" y="0"/>
            <a:ext cx="1907704" cy="5486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0656" r="3186"/>
          <a:stretch/>
        </p:blipFill>
        <p:spPr>
          <a:xfrm>
            <a:off x="1835696" y="0"/>
            <a:ext cx="1800200" cy="54868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04" r="3056"/>
          <a:stretch/>
        </p:blipFill>
        <p:spPr>
          <a:xfrm>
            <a:off x="3635896" y="0"/>
            <a:ext cx="1800200" cy="54868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90" r="3760"/>
          <a:stretch/>
        </p:blipFill>
        <p:spPr>
          <a:xfrm>
            <a:off x="5436096" y="0"/>
            <a:ext cx="1800200" cy="548680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3705991" y="44624"/>
            <a:ext cx="5438009" cy="4320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4" y="56441"/>
            <a:ext cx="2596000" cy="4068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95" r="2629" b="1"/>
          <a:stretch/>
        </p:blipFill>
        <p:spPr>
          <a:xfrm>
            <a:off x="0" y="0"/>
            <a:ext cx="183569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9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92696"/>
            <a:ext cx="8229600" cy="648072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53136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548680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2773" r="14031"/>
          <a:stretch/>
        </p:blipFill>
        <p:spPr>
          <a:xfrm>
            <a:off x="7236296" y="0"/>
            <a:ext cx="1907704" cy="54868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0656" r="3186"/>
          <a:stretch/>
        </p:blipFill>
        <p:spPr>
          <a:xfrm>
            <a:off x="1835696" y="0"/>
            <a:ext cx="1800200" cy="5486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604" r="3056"/>
          <a:stretch/>
        </p:blipFill>
        <p:spPr>
          <a:xfrm>
            <a:off x="3635896" y="0"/>
            <a:ext cx="1800200" cy="54868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90" r="3760"/>
          <a:stretch/>
        </p:blipFill>
        <p:spPr>
          <a:xfrm>
            <a:off x="5436096" y="0"/>
            <a:ext cx="1800200" cy="548680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>
          <a:xfrm>
            <a:off x="3705991" y="44624"/>
            <a:ext cx="5438009" cy="4320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4" y="56441"/>
            <a:ext cx="2596000" cy="4068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95" r="2629" b="1"/>
          <a:stretch/>
        </p:blipFill>
        <p:spPr>
          <a:xfrm>
            <a:off x="0" y="0"/>
            <a:ext cx="183569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9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643E-8D9F-4170-A6AE-C80F0B3E4DD6}" type="datetimeFigureOut">
              <a:rPr lang="de-DE" smtClean="0"/>
              <a:t>30.07.2012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C5AE-FAC2-44EE-9349-2EEAF19C83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0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0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FM Maximilian Uidl</dc:creator>
  <cp:lastModifiedBy>OFM Maximilian Uidl</cp:lastModifiedBy>
  <cp:revision>9</cp:revision>
  <dcterms:created xsi:type="dcterms:W3CDTF">2012-07-16T03:07:33Z</dcterms:created>
  <dcterms:modified xsi:type="dcterms:W3CDTF">2012-07-30T00:18:48Z</dcterms:modified>
</cp:coreProperties>
</file>