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99"/>
  </p:notesMasterIdLst>
  <p:sldIdLst>
    <p:sldId id="257" r:id="rId2"/>
    <p:sldId id="331" r:id="rId3"/>
    <p:sldId id="435" r:id="rId4"/>
    <p:sldId id="332" r:id="rId5"/>
    <p:sldId id="333" r:id="rId6"/>
    <p:sldId id="433" r:id="rId7"/>
    <p:sldId id="259" r:id="rId8"/>
    <p:sldId id="267" r:id="rId9"/>
    <p:sldId id="268" r:id="rId10"/>
    <p:sldId id="269" r:id="rId11"/>
    <p:sldId id="270" r:id="rId12"/>
    <p:sldId id="271" r:id="rId13"/>
    <p:sldId id="266" r:id="rId14"/>
    <p:sldId id="272" r:id="rId15"/>
    <p:sldId id="273" r:id="rId16"/>
    <p:sldId id="436" r:id="rId17"/>
    <p:sldId id="274" r:id="rId18"/>
    <p:sldId id="437" r:id="rId19"/>
    <p:sldId id="434" r:id="rId20"/>
    <p:sldId id="276" r:id="rId21"/>
    <p:sldId id="360" r:id="rId22"/>
    <p:sldId id="279" r:id="rId23"/>
    <p:sldId id="443" r:id="rId24"/>
    <p:sldId id="294" r:id="rId25"/>
    <p:sldId id="281" r:id="rId26"/>
    <p:sldId id="280" r:id="rId27"/>
    <p:sldId id="282" r:id="rId28"/>
    <p:sldId id="284" r:id="rId29"/>
    <p:sldId id="286" r:id="rId30"/>
    <p:sldId id="444" r:id="rId31"/>
    <p:sldId id="382" r:id="rId32"/>
    <p:sldId id="390" r:id="rId33"/>
    <p:sldId id="384" r:id="rId34"/>
    <p:sldId id="385" r:id="rId35"/>
    <p:sldId id="441" r:id="rId36"/>
    <p:sldId id="445" r:id="rId37"/>
    <p:sldId id="446" r:id="rId38"/>
    <p:sldId id="383" r:id="rId39"/>
    <p:sldId id="442" r:id="rId40"/>
    <p:sldId id="447" r:id="rId41"/>
    <p:sldId id="422" r:id="rId42"/>
    <p:sldId id="386" r:id="rId43"/>
    <p:sldId id="438" r:id="rId44"/>
    <p:sldId id="439" r:id="rId45"/>
    <p:sldId id="387" r:id="rId46"/>
    <p:sldId id="440" r:id="rId47"/>
    <p:sldId id="292" r:id="rId48"/>
    <p:sldId id="403" r:id="rId49"/>
    <p:sldId id="448" r:id="rId50"/>
    <p:sldId id="450" r:id="rId51"/>
    <p:sldId id="449" r:id="rId52"/>
    <p:sldId id="451" r:id="rId53"/>
    <p:sldId id="452" r:id="rId54"/>
    <p:sldId id="453" r:id="rId55"/>
    <p:sldId id="454" r:id="rId56"/>
    <p:sldId id="455" r:id="rId57"/>
    <p:sldId id="456" r:id="rId58"/>
    <p:sldId id="457" r:id="rId59"/>
    <p:sldId id="458" r:id="rId60"/>
    <p:sldId id="459" r:id="rId61"/>
    <p:sldId id="460" r:id="rId62"/>
    <p:sldId id="461" r:id="rId63"/>
    <p:sldId id="462" r:id="rId64"/>
    <p:sldId id="463" r:id="rId65"/>
    <p:sldId id="464" r:id="rId66"/>
    <p:sldId id="297" r:id="rId67"/>
    <p:sldId id="465" r:id="rId68"/>
    <p:sldId id="466" r:id="rId69"/>
    <p:sldId id="467" r:id="rId70"/>
    <p:sldId id="468" r:id="rId71"/>
    <p:sldId id="469" r:id="rId72"/>
    <p:sldId id="471" r:id="rId73"/>
    <p:sldId id="299" r:id="rId74"/>
    <p:sldId id="406" r:id="rId75"/>
    <p:sldId id="408" r:id="rId76"/>
    <p:sldId id="409" r:id="rId77"/>
    <p:sldId id="378" r:id="rId78"/>
    <p:sldId id="379" r:id="rId79"/>
    <p:sldId id="431" r:id="rId80"/>
    <p:sldId id="335" r:id="rId81"/>
    <p:sldId id="336" r:id="rId82"/>
    <p:sldId id="337" r:id="rId83"/>
    <p:sldId id="338" r:id="rId84"/>
    <p:sldId id="339" r:id="rId85"/>
    <p:sldId id="341" r:id="rId86"/>
    <p:sldId id="351" r:id="rId87"/>
    <p:sldId id="411" r:id="rId88"/>
    <p:sldId id="473" r:id="rId89"/>
    <p:sldId id="354" r:id="rId90"/>
    <p:sldId id="474" r:id="rId91"/>
    <p:sldId id="355" r:id="rId92"/>
    <p:sldId id="356" r:id="rId93"/>
    <p:sldId id="472" r:id="rId94"/>
    <p:sldId id="475" r:id="rId95"/>
    <p:sldId id="476" r:id="rId96"/>
    <p:sldId id="477" r:id="rId97"/>
    <p:sldId id="357" r:id="rId98"/>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660"/>
  </p:normalViewPr>
  <p:slideViewPr>
    <p:cSldViewPr>
      <p:cViewPr varScale="1">
        <p:scale>
          <a:sx n="111" d="100"/>
          <a:sy n="111" d="100"/>
        </p:scale>
        <p:origin x="1674" y="114"/>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7.bin"/><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sng" strike="noStrike" kern="1200" baseline="0">
                <a:solidFill>
                  <a:sysClr val="windowText" lastClr="000000"/>
                </a:solidFill>
                <a:latin typeface="+mn-lt"/>
                <a:ea typeface="+mn-ea"/>
                <a:cs typeface="+mn-cs"/>
              </a:defRPr>
            </a:pPr>
            <a:r>
              <a:rPr lang="de-AT" sz="2400" u="sng">
                <a:solidFill>
                  <a:sysClr val="windowText" lastClr="000000"/>
                </a:solidFill>
              </a:rPr>
              <a:t>Mannschaftsstand mit 31.12.2017</a:t>
            </a:r>
          </a:p>
        </c:rich>
      </c:tx>
      <c:layout/>
      <c:overlay val="0"/>
      <c:spPr>
        <a:noFill/>
        <a:ln>
          <a:noFill/>
        </a:ln>
        <a:effectLst/>
      </c:spPr>
      <c:txPr>
        <a:bodyPr rot="0" spcFirstLastPara="1" vertOverflow="ellipsis" vert="horz" wrap="square" anchor="ctr" anchorCtr="1"/>
        <a:lstStyle/>
        <a:p>
          <a:pPr>
            <a:defRPr sz="2400" b="1" i="0" u="sng" strike="noStrike" kern="1200" baseline="0">
              <a:solidFill>
                <a:sysClr val="windowText" lastClr="000000"/>
              </a:solidFill>
              <a:latin typeface="+mn-lt"/>
              <a:ea typeface="+mn-ea"/>
              <a:cs typeface="+mn-cs"/>
            </a:defRPr>
          </a:pPr>
          <a:endParaRPr lang="de-DE"/>
        </a:p>
      </c:txPr>
    </c:title>
    <c:autoTitleDeleted val="0"/>
    <c:plotArea>
      <c:layout/>
      <c:barChart>
        <c:barDir val="col"/>
        <c:grouping val="clustered"/>
        <c:varyColors val="0"/>
        <c:ser>
          <c:idx val="0"/>
          <c:order val="0"/>
          <c:tx>
            <c:strRef>
              <c:f>'[Daten Grafik JHDB.xlsx]Mannschaftsstand'!$B$1</c:f>
              <c:strCache>
                <c:ptCount val="1"/>
                <c:pt idx="0">
                  <c:v>Mannschaftsstand 100,0%</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JHDB.xlsx]Mannschaftsstand'!$C$1</c:f>
              <c:numCache>
                <c:formatCode>0</c:formatCode>
                <c:ptCount val="1"/>
                <c:pt idx="0">
                  <c:v>58</c:v>
                </c:pt>
              </c:numCache>
            </c:numRef>
          </c:val>
          <c:extLst xmlns:c16r2="http://schemas.microsoft.com/office/drawing/2015/06/chart">
            <c:ext xmlns:c16="http://schemas.microsoft.com/office/drawing/2014/chart" uri="{C3380CC4-5D6E-409C-BE32-E72D297353CC}">
              <c16:uniqueId val="{00000000-7384-4ED9-8979-4661802BAE33}"/>
            </c:ext>
          </c:extLst>
        </c:ser>
        <c:ser>
          <c:idx val="1"/>
          <c:order val="1"/>
          <c:tx>
            <c:strRef>
              <c:f>'[Daten Grafik JHDB.xlsx]Mannschaftsstand'!$B$2</c:f>
              <c:strCache>
                <c:ptCount val="1"/>
                <c:pt idx="0">
                  <c:v>Aktivstand 63,79%</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JHDB.xlsx]Mannschaftsstand'!$C$2</c:f>
              <c:numCache>
                <c:formatCode>0</c:formatCode>
                <c:ptCount val="1"/>
                <c:pt idx="0">
                  <c:v>37</c:v>
                </c:pt>
              </c:numCache>
            </c:numRef>
          </c:val>
          <c:extLst xmlns:c16r2="http://schemas.microsoft.com/office/drawing/2015/06/chart">
            <c:ext xmlns:c16="http://schemas.microsoft.com/office/drawing/2014/chart" uri="{C3380CC4-5D6E-409C-BE32-E72D297353CC}">
              <c16:uniqueId val="{00000001-7384-4ED9-8979-4661802BAE33}"/>
            </c:ext>
          </c:extLst>
        </c:ser>
        <c:ser>
          <c:idx val="3"/>
          <c:order val="3"/>
          <c:tx>
            <c:strRef>
              <c:f>'[Daten Grafik JHDB.xlsx]Mannschaftsstand'!$B$3</c:f>
              <c:strCache>
                <c:ptCount val="1"/>
                <c:pt idx="0">
                  <c:v>Jugendfeuerwehr 18,97%</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JHDB.xlsx]Mannschaftsstand'!$C$3</c:f>
              <c:numCache>
                <c:formatCode>0</c:formatCode>
                <c:ptCount val="1"/>
                <c:pt idx="0">
                  <c:v>11</c:v>
                </c:pt>
              </c:numCache>
            </c:numRef>
          </c:val>
          <c:extLst xmlns:c16r2="http://schemas.microsoft.com/office/drawing/2015/06/chart">
            <c:ext xmlns:c16="http://schemas.microsoft.com/office/drawing/2014/chart" uri="{C3380CC4-5D6E-409C-BE32-E72D297353CC}">
              <c16:uniqueId val="{00000002-7384-4ED9-8979-4661802BAE33}"/>
            </c:ext>
          </c:extLst>
        </c:ser>
        <c:ser>
          <c:idx val="4"/>
          <c:order val="4"/>
          <c:tx>
            <c:strRef>
              <c:f>'[Daten Grafik JHDB.xlsx]Mannschaftsstand'!$B$4</c:f>
              <c:strCache>
                <c:ptCount val="1"/>
                <c:pt idx="0">
                  <c:v>Reservisten  17,24%</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JHDB.xlsx]Mannschaftsstand'!$C$4</c:f>
              <c:numCache>
                <c:formatCode>0</c:formatCode>
                <c:ptCount val="1"/>
                <c:pt idx="0">
                  <c:v>10</c:v>
                </c:pt>
              </c:numCache>
            </c:numRef>
          </c:val>
          <c:extLst xmlns:c16r2="http://schemas.microsoft.com/office/drawing/2015/06/chart">
            <c:ext xmlns:c16="http://schemas.microsoft.com/office/drawing/2014/chart" uri="{C3380CC4-5D6E-409C-BE32-E72D297353CC}">
              <c16:uniqueId val="{00000003-7384-4ED9-8979-4661802BAE33}"/>
            </c:ext>
          </c:extLst>
        </c:ser>
        <c:dLbls>
          <c:dLblPos val="outEnd"/>
          <c:showLegendKey val="0"/>
          <c:showVal val="1"/>
          <c:showCatName val="0"/>
          <c:showSerName val="0"/>
          <c:showPercent val="0"/>
          <c:showBubbleSize val="0"/>
        </c:dLbls>
        <c:gapWidth val="100"/>
        <c:overlap val="-24"/>
        <c:axId val="1220565808"/>
        <c:axId val="1025756448"/>
        <c:extLst xmlns:c16r2="http://schemas.microsoft.com/office/drawing/2015/06/chart">
          <c:ext xmlns:c15="http://schemas.microsoft.com/office/drawing/2012/chart" uri="{02D57815-91ED-43cb-92C2-25804820EDAC}">
            <c15:filteredBarSeries>
              <c15:ser>
                <c:idx val="2"/>
                <c:order val="2"/>
                <c:tx>
                  <c:strRef>
                    <c:extLst xmlns:c16r2="http://schemas.microsoft.com/office/drawing/2015/06/chart">
                      <c:ext uri="{02D57815-91ED-43cb-92C2-25804820EDAC}">
                        <c15:formulaRef>
                          <c15:sqref>Mannschaftsstand!#REF!</c15:sqref>
                        </c15:formulaRef>
                      </c:ext>
                    </c:extLst>
                    <c:strCache>
                      <c:ptCount val="1"/>
                      <c:pt idx="0">
                        <c:v>#REF!</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uri="{CE6537A1-D6FC-4f65-9D91-7224C49458BB}">
                      <c15:showLeaderLines val="1"/>
                      <c15:leaderLines>
                        <c:spPr>
                          <a:ln w="9525">
                            <a:solidFill>
                              <a:schemeClr val="tx2">
                                <a:lumMod val="35000"/>
                                <a:lumOff val="65000"/>
                              </a:schemeClr>
                            </a:solidFill>
                          </a:ln>
                          <a:effectLst/>
                        </c:spPr>
                      </c15:leaderLines>
                    </c:ext>
                  </c:extLst>
                </c:dLbls>
                <c:val>
                  <c:numRef>
                    <c:extLst xmlns:c16r2="http://schemas.microsoft.com/office/drawing/2015/06/chart">
                      <c:ext uri="{02D57815-91ED-43cb-92C2-25804820EDAC}">
                        <c15:formulaRef>
                          <c15:sqref>Mannschaftsstand!#REF!</c15:sqref>
                        </c15:formulaRef>
                      </c:ext>
                    </c:extLst>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4-7384-4ED9-8979-4661802BAE33}"/>
                  </c:ext>
                </c:extLst>
              </c15:ser>
            </c15:filteredBarSeries>
          </c:ext>
        </c:extLst>
      </c:barChart>
      <c:catAx>
        <c:axId val="1220565808"/>
        <c:scaling>
          <c:orientation val="minMax"/>
        </c:scaling>
        <c:delete val="1"/>
        <c:axPos val="b"/>
        <c:numFmt formatCode="General" sourceLinked="1"/>
        <c:majorTickMark val="none"/>
        <c:minorTickMark val="none"/>
        <c:tickLblPos val="nextTo"/>
        <c:crossAx val="1025756448"/>
        <c:crosses val="autoZero"/>
        <c:auto val="1"/>
        <c:lblAlgn val="ctr"/>
        <c:lblOffset val="100"/>
        <c:noMultiLvlLbl val="0"/>
      </c:catAx>
      <c:valAx>
        <c:axId val="1025756448"/>
        <c:scaling>
          <c:orientation val="minMax"/>
        </c:scaling>
        <c:delete val="1"/>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1220565808"/>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sng" strike="noStrike" kern="1200" baseline="0">
                <a:solidFill>
                  <a:sysClr val="windowText" lastClr="000000"/>
                </a:solidFill>
                <a:latin typeface="+mn-lt"/>
                <a:ea typeface="+mn-ea"/>
                <a:cs typeface="+mn-cs"/>
              </a:defRPr>
            </a:pPr>
            <a:r>
              <a:rPr lang="de-AT" sz="2400" u="sng">
                <a:solidFill>
                  <a:sysClr val="windowText" lastClr="000000"/>
                </a:solidFill>
              </a:rPr>
              <a:t>Stand mit 31.12.2017</a:t>
            </a:r>
          </a:p>
        </c:rich>
      </c:tx>
      <c:layout/>
      <c:overlay val="0"/>
      <c:spPr>
        <a:noFill/>
        <a:ln>
          <a:noFill/>
        </a:ln>
        <a:effectLst/>
      </c:spPr>
      <c:txPr>
        <a:bodyPr rot="0" spcFirstLastPara="1" vertOverflow="ellipsis" vert="horz" wrap="square" anchor="ctr" anchorCtr="1"/>
        <a:lstStyle/>
        <a:p>
          <a:pPr>
            <a:defRPr sz="2400" b="1" i="0" u="sng" strike="noStrike" kern="1200" baseline="0">
              <a:solidFill>
                <a:sysClr val="windowText" lastClr="000000"/>
              </a:solidFill>
              <a:latin typeface="+mn-lt"/>
              <a:ea typeface="+mn-ea"/>
              <a:cs typeface="+mn-cs"/>
            </a:defRPr>
          </a:pPr>
          <a:endParaRPr lang="de-DE"/>
        </a:p>
      </c:txPr>
    </c:title>
    <c:autoTitleDeleted val="0"/>
    <c:plotArea>
      <c:layout/>
      <c:barChart>
        <c:barDir val="col"/>
        <c:grouping val="clustered"/>
        <c:varyColors val="0"/>
        <c:ser>
          <c:idx val="0"/>
          <c:order val="0"/>
          <c:tx>
            <c:strRef>
              <c:f>'[Daten Grafik JHDB.xlsx]Ausbildungsstand'!$B$1</c:f>
              <c:strCache>
                <c:ptCount val="1"/>
                <c:pt idx="0">
                  <c:v>Mannschaft Aktiv  100,0%</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JHDB.xlsx]Ausbildungsstand'!$C$1</c:f>
              <c:numCache>
                <c:formatCode>0</c:formatCode>
                <c:ptCount val="1"/>
                <c:pt idx="0">
                  <c:v>37</c:v>
                </c:pt>
              </c:numCache>
            </c:numRef>
          </c:val>
          <c:extLst xmlns:c16r2="http://schemas.microsoft.com/office/drawing/2015/06/chart">
            <c:ext xmlns:c16="http://schemas.microsoft.com/office/drawing/2014/chart" uri="{C3380CC4-5D6E-409C-BE32-E72D297353CC}">
              <c16:uniqueId val="{00000000-F46D-4469-972E-200F9F4C48B2}"/>
            </c:ext>
          </c:extLst>
        </c:ser>
        <c:ser>
          <c:idx val="1"/>
          <c:order val="1"/>
          <c:tx>
            <c:strRef>
              <c:f>'[Daten Grafik JHDB.xlsx]Ausbildungsstand'!$B$2</c:f>
              <c:strCache>
                <c:ptCount val="1"/>
                <c:pt idx="0">
                  <c:v>Funk - LG  89,19%</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JHDB.xlsx]Ausbildungsstand'!$C$2</c:f>
              <c:numCache>
                <c:formatCode>0</c:formatCode>
                <c:ptCount val="1"/>
                <c:pt idx="0">
                  <c:v>33</c:v>
                </c:pt>
              </c:numCache>
            </c:numRef>
          </c:val>
          <c:extLst xmlns:c16r2="http://schemas.microsoft.com/office/drawing/2015/06/chart">
            <c:ext xmlns:c16="http://schemas.microsoft.com/office/drawing/2014/chart" uri="{C3380CC4-5D6E-409C-BE32-E72D297353CC}">
              <c16:uniqueId val="{00000001-F46D-4469-972E-200F9F4C48B2}"/>
            </c:ext>
          </c:extLst>
        </c:ser>
        <c:ser>
          <c:idx val="2"/>
          <c:order val="2"/>
          <c:tx>
            <c:strRef>
              <c:f>'[Daten Grafik JHDB.xlsx]Ausbildungsstand'!$B$3</c:f>
              <c:strCache>
                <c:ptCount val="1"/>
                <c:pt idx="0">
                  <c:v>ATS - LG  43,24%</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JHDB.xlsx]Ausbildungsstand'!$C$3</c:f>
              <c:numCache>
                <c:formatCode>0</c:formatCode>
                <c:ptCount val="1"/>
                <c:pt idx="0">
                  <c:v>16</c:v>
                </c:pt>
              </c:numCache>
            </c:numRef>
          </c:val>
          <c:extLst xmlns:c16r2="http://schemas.microsoft.com/office/drawing/2015/06/chart">
            <c:ext xmlns:c16="http://schemas.microsoft.com/office/drawing/2014/chart" uri="{C3380CC4-5D6E-409C-BE32-E72D297353CC}">
              <c16:uniqueId val="{00000002-F46D-4469-972E-200F9F4C48B2}"/>
            </c:ext>
          </c:extLst>
        </c:ser>
        <c:ser>
          <c:idx val="3"/>
          <c:order val="3"/>
          <c:tx>
            <c:strRef>
              <c:f>'[Daten Grafik JHDB.xlsx]Ausbildungsstand'!$B$4</c:f>
              <c:strCache>
                <c:ptCount val="1"/>
                <c:pt idx="0">
                  <c:v>Technik - LG  29,73%</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JHDB.xlsx]Ausbildungsstand'!$C$4</c:f>
              <c:numCache>
                <c:formatCode>0</c:formatCode>
                <c:ptCount val="1"/>
                <c:pt idx="0">
                  <c:v>11</c:v>
                </c:pt>
              </c:numCache>
            </c:numRef>
          </c:val>
          <c:extLst xmlns:c16r2="http://schemas.microsoft.com/office/drawing/2015/06/chart">
            <c:ext xmlns:c16="http://schemas.microsoft.com/office/drawing/2014/chart" uri="{C3380CC4-5D6E-409C-BE32-E72D297353CC}">
              <c16:uniqueId val="{00000003-F46D-4469-972E-200F9F4C48B2}"/>
            </c:ext>
          </c:extLst>
        </c:ser>
        <c:ser>
          <c:idx val="4"/>
          <c:order val="4"/>
          <c:tx>
            <c:strRef>
              <c:f>'[Daten Grafik JHDB.xlsx]Ausbildungsstand'!$B$5</c:f>
              <c:strCache>
                <c:ptCount val="1"/>
                <c:pt idx="0">
                  <c:v>Branddienst - LG  27,03%</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JHDB.xlsx]Ausbildungsstand'!$C$5</c:f>
              <c:numCache>
                <c:formatCode>0</c:formatCode>
                <c:ptCount val="1"/>
                <c:pt idx="0">
                  <c:v>10</c:v>
                </c:pt>
              </c:numCache>
            </c:numRef>
          </c:val>
          <c:extLst xmlns:c16r2="http://schemas.microsoft.com/office/drawing/2015/06/chart">
            <c:ext xmlns:c16="http://schemas.microsoft.com/office/drawing/2014/chart" uri="{C3380CC4-5D6E-409C-BE32-E72D297353CC}">
              <c16:uniqueId val="{00000004-F46D-4469-972E-200F9F4C48B2}"/>
            </c:ext>
          </c:extLst>
        </c:ser>
        <c:ser>
          <c:idx val="5"/>
          <c:order val="5"/>
          <c:tx>
            <c:strRef>
              <c:f>'[Daten Grafik JHDB.xlsx]Ausbildungsstand'!$B$6</c:f>
              <c:strCache>
                <c:ptCount val="1"/>
                <c:pt idx="0">
                  <c:v>Maschinisten - LG  45,95%</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JHDB.xlsx]Ausbildungsstand'!$C$6</c:f>
              <c:numCache>
                <c:formatCode>0</c:formatCode>
                <c:ptCount val="1"/>
                <c:pt idx="0">
                  <c:v>17</c:v>
                </c:pt>
              </c:numCache>
            </c:numRef>
          </c:val>
          <c:extLst xmlns:c16r2="http://schemas.microsoft.com/office/drawing/2015/06/chart">
            <c:ext xmlns:c16="http://schemas.microsoft.com/office/drawing/2014/chart" uri="{C3380CC4-5D6E-409C-BE32-E72D297353CC}">
              <c16:uniqueId val="{00000005-F46D-4469-972E-200F9F4C48B2}"/>
            </c:ext>
          </c:extLst>
        </c:ser>
        <c:ser>
          <c:idx val="6"/>
          <c:order val="6"/>
          <c:tx>
            <c:strRef>
              <c:f>'[Daten Grafik JHDB.xlsx]Ausbildungsstand'!$B$7</c:f>
              <c:strCache>
                <c:ptCount val="1"/>
                <c:pt idx="0">
                  <c:v>C - Führerschein 67,57%</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JHDB.xlsx]Ausbildungsstand'!$C$7</c:f>
              <c:numCache>
                <c:formatCode>0</c:formatCode>
                <c:ptCount val="1"/>
                <c:pt idx="0">
                  <c:v>25</c:v>
                </c:pt>
              </c:numCache>
            </c:numRef>
          </c:val>
          <c:extLst xmlns:c16r2="http://schemas.microsoft.com/office/drawing/2015/06/chart">
            <c:ext xmlns:c16="http://schemas.microsoft.com/office/drawing/2014/chart" uri="{C3380CC4-5D6E-409C-BE32-E72D297353CC}">
              <c16:uniqueId val="{00000006-F46D-4469-972E-200F9F4C48B2}"/>
            </c:ext>
          </c:extLst>
        </c:ser>
        <c:dLbls>
          <c:dLblPos val="outEnd"/>
          <c:showLegendKey val="0"/>
          <c:showVal val="1"/>
          <c:showCatName val="0"/>
          <c:showSerName val="0"/>
          <c:showPercent val="0"/>
          <c:showBubbleSize val="0"/>
        </c:dLbls>
        <c:gapWidth val="100"/>
        <c:overlap val="-24"/>
        <c:axId val="1227353744"/>
        <c:axId val="1227365168"/>
      </c:barChart>
      <c:catAx>
        <c:axId val="1227353744"/>
        <c:scaling>
          <c:orientation val="minMax"/>
        </c:scaling>
        <c:delete val="1"/>
        <c:axPos val="b"/>
        <c:numFmt formatCode="General" sourceLinked="1"/>
        <c:majorTickMark val="none"/>
        <c:minorTickMark val="none"/>
        <c:tickLblPos val="nextTo"/>
        <c:crossAx val="1227365168"/>
        <c:crosses val="autoZero"/>
        <c:auto val="1"/>
        <c:lblAlgn val="ctr"/>
        <c:lblOffset val="100"/>
        <c:noMultiLvlLbl val="0"/>
      </c:catAx>
      <c:valAx>
        <c:axId val="1227365168"/>
        <c:scaling>
          <c:orientation val="minMax"/>
        </c:scaling>
        <c:delete val="1"/>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122735374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sng" strike="noStrike" kern="1200" baseline="0">
                <a:solidFill>
                  <a:sysClr val="windowText" lastClr="000000"/>
                </a:solidFill>
                <a:latin typeface="+mn-lt"/>
                <a:ea typeface="+mn-ea"/>
                <a:cs typeface="+mn-cs"/>
              </a:defRPr>
            </a:pPr>
            <a:r>
              <a:rPr lang="de-AT" sz="2400" u="sng" baseline="0">
                <a:solidFill>
                  <a:sysClr val="windowText" lastClr="000000"/>
                </a:solidFill>
              </a:rPr>
              <a:t>Stand mit </a:t>
            </a:r>
            <a:r>
              <a:rPr lang="de-AT" sz="2400" u="sng">
                <a:solidFill>
                  <a:sysClr val="windowText" lastClr="000000"/>
                </a:solidFill>
              </a:rPr>
              <a:t>31.12.2017</a:t>
            </a:r>
          </a:p>
        </c:rich>
      </c:tx>
      <c:layout/>
      <c:overlay val="0"/>
      <c:spPr>
        <a:noFill/>
        <a:ln>
          <a:noFill/>
        </a:ln>
        <a:effectLst/>
      </c:spPr>
      <c:txPr>
        <a:bodyPr rot="0" spcFirstLastPara="1" vertOverflow="ellipsis" vert="horz" wrap="square" anchor="ctr" anchorCtr="1"/>
        <a:lstStyle/>
        <a:p>
          <a:pPr>
            <a:defRPr sz="2400" b="1" i="0" u="sng" strike="noStrike" kern="1200" baseline="0">
              <a:solidFill>
                <a:sysClr val="windowText" lastClr="000000"/>
              </a:solidFill>
              <a:latin typeface="+mn-lt"/>
              <a:ea typeface="+mn-ea"/>
              <a:cs typeface="+mn-cs"/>
            </a:defRPr>
          </a:pPr>
          <a:endParaRPr lang="de-DE"/>
        </a:p>
      </c:txPr>
    </c:title>
    <c:autoTitleDeleted val="0"/>
    <c:plotArea>
      <c:layout/>
      <c:barChart>
        <c:barDir val="col"/>
        <c:grouping val="clustered"/>
        <c:varyColors val="0"/>
        <c:ser>
          <c:idx val="0"/>
          <c:order val="0"/>
          <c:tx>
            <c:strRef>
              <c:f>'[Daten Grafik JHDB.xlsx]FLA'!$B$1</c:f>
              <c:strCache>
                <c:ptCount val="1"/>
                <c:pt idx="0">
                  <c:v>Mannschaft Aktiv  100,0%</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JHDB.xlsx]FLA'!$C$1</c:f>
              <c:numCache>
                <c:formatCode>0</c:formatCode>
                <c:ptCount val="1"/>
                <c:pt idx="0">
                  <c:v>37</c:v>
                </c:pt>
              </c:numCache>
            </c:numRef>
          </c:val>
          <c:extLst xmlns:c16r2="http://schemas.microsoft.com/office/drawing/2015/06/chart">
            <c:ext xmlns:c16="http://schemas.microsoft.com/office/drawing/2014/chart" uri="{C3380CC4-5D6E-409C-BE32-E72D297353CC}">
              <c16:uniqueId val="{00000000-2893-4205-9E64-7DF58327B404}"/>
            </c:ext>
          </c:extLst>
        </c:ser>
        <c:ser>
          <c:idx val="1"/>
          <c:order val="1"/>
          <c:tx>
            <c:strRef>
              <c:f>'[Daten Grafik JHDB.xlsx]FLA'!$B$2</c:f>
              <c:strCache>
                <c:ptCount val="1"/>
                <c:pt idx="0">
                  <c:v>FLA Gold 8,11%</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JHDB.xlsx]FLA'!$C$2</c:f>
              <c:numCache>
                <c:formatCode>0</c:formatCode>
                <c:ptCount val="1"/>
                <c:pt idx="0">
                  <c:v>3</c:v>
                </c:pt>
              </c:numCache>
            </c:numRef>
          </c:val>
          <c:extLst xmlns:c16r2="http://schemas.microsoft.com/office/drawing/2015/06/chart">
            <c:ext xmlns:c16="http://schemas.microsoft.com/office/drawing/2014/chart" uri="{C3380CC4-5D6E-409C-BE32-E72D297353CC}">
              <c16:uniqueId val="{00000001-2893-4205-9E64-7DF58327B404}"/>
            </c:ext>
          </c:extLst>
        </c:ser>
        <c:ser>
          <c:idx val="2"/>
          <c:order val="2"/>
          <c:tx>
            <c:strRef>
              <c:f>'[Daten Grafik JHDB.xlsx]FLA'!$B$3</c:f>
              <c:strCache>
                <c:ptCount val="1"/>
                <c:pt idx="0">
                  <c:v>FLA Silber 48,65%</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JHDB.xlsx]FLA'!$C$3</c:f>
              <c:numCache>
                <c:formatCode>0</c:formatCode>
                <c:ptCount val="1"/>
                <c:pt idx="0">
                  <c:v>18</c:v>
                </c:pt>
              </c:numCache>
            </c:numRef>
          </c:val>
          <c:extLst xmlns:c16r2="http://schemas.microsoft.com/office/drawing/2015/06/chart">
            <c:ext xmlns:c16="http://schemas.microsoft.com/office/drawing/2014/chart" uri="{C3380CC4-5D6E-409C-BE32-E72D297353CC}">
              <c16:uniqueId val="{00000002-2893-4205-9E64-7DF58327B404}"/>
            </c:ext>
          </c:extLst>
        </c:ser>
        <c:ser>
          <c:idx val="3"/>
          <c:order val="3"/>
          <c:tx>
            <c:strRef>
              <c:f>'[Daten Grafik JHDB.xlsx]FLA'!$B$4</c:f>
              <c:strCache>
                <c:ptCount val="1"/>
                <c:pt idx="0">
                  <c:v>FLA Bronze 67,57%</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JHDB.xlsx]FLA'!$C$4</c:f>
              <c:numCache>
                <c:formatCode>0</c:formatCode>
                <c:ptCount val="1"/>
                <c:pt idx="0">
                  <c:v>25</c:v>
                </c:pt>
              </c:numCache>
            </c:numRef>
          </c:val>
          <c:extLst xmlns:c16r2="http://schemas.microsoft.com/office/drawing/2015/06/chart">
            <c:ext xmlns:c16="http://schemas.microsoft.com/office/drawing/2014/chart" uri="{C3380CC4-5D6E-409C-BE32-E72D297353CC}">
              <c16:uniqueId val="{00000003-2893-4205-9E64-7DF58327B404}"/>
            </c:ext>
          </c:extLst>
        </c:ser>
        <c:dLbls>
          <c:dLblPos val="outEnd"/>
          <c:showLegendKey val="0"/>
          <c:showVal val="1"/>
          <c:showCatName val="0"/>
          <c:showSerName val="0"/>
          <c:showPercent val="0"/>
          <c:showBubbleSize val="0"/>
        </c:dLbls>
        <c:gapWidth val="100"/>
        <c:overlap val="-24"/>
        <c:axId val="1227359184"/>
        <c:axId val="1227361360"/>
      </c:barChart>
      <c:catAx>
        <c:axId val="1227359184"/>
        <c:scaling>
          <c:orientation val="minMax"/>
        </c:scaling>
        <c:delete val="1"/>
        <c:axPos val="b"/>
        <c:numFmt formatCode="General" sourceLinked="1"/>
        <c:majorTickMark val="none"/>
        <c:minorTickMark val="none"/>
        <c:tickLblPos val="nextTo"/>
        <c:crossAx val="1227361360"/>
        <c:crosses val="autoZero"/>
        <c:auto val="1"/>
        <c:lblAlgn val="ctr"/>
        <c:lblOffset val="100"/>
        <c:noMultiLvlLbl val="0"/>
      </c:catAx>
      <c:valAx>
        <c:axId val="1227361360"/>
        <c:scaling>
          <c:orientation val="minMax"/>
        </c:scaling>
        <c:delete val="1"/>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122735918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sng" strike="noStrike" kern="1200" baseline="0">
                <a:solidFill>
                  <a:sysClr val="windowText" lastClr="000000"/>
                </a:solidFill>
                <a:latin typeface="+mn-lt"/>
                <a:ea typeface="+mn-ea"/>
                <a:cs typeface="+mn-cs"/>
              </a:defRPr>
            </a:pPr>
            <a:r>
              <a:rPr lang="de-AT" sz="2400" u="sng" baseline="0">
                <a:solidFill>
                  <a:sysClr val="windowText" lastClr="000000"/>
                </a:solidFill>
              </a:rPr>
              <a:t>Stand mit </a:t>
            </a:r>
            <a:r>
              <a:rPr lang="de-AT" sz="2400" u="sng">
                <a:solidFill>
                  <a:sysClr val="windowText" lastClr="000000"/>
                </a:solidFill>
              </a:rPr>
              <a:t>31.12.2017</a:t>
            </a:r>
          </a:p>
        </c:rich>
      </c:tx>
      <c:layout/>
      <c:overlay val="0"/>
      <c:spPr>
        <a:noFill/>
        <a:ln>
          <a:noFill/>
        </a:ln>
        <a:effectLst/>
      </c:spPr>
      <c:txPr>
        <a:bodyPr rot="0" spcFirstLastPara="1" vertOverflow="ellipsis" vert="horz" wrap="square" anchor="ctr" anchorCtr="1"/>
        <a:lstStyle/>
        <a:p>
          <a:pPr>
            <a:defRPr sz="2400" b="1" i="0" u="sng" strike="noStrike" kern="1200" baseline="0">
              <a:solidFill>
                <a:sysClr val="windowText" lastClr="000000"/>
              </a:solidFill>
              <a:latin typeface="+mn-lt"/>
              <a:ea typeface="+mn-ea"/>
              <a:cs typeface="+mn-cs"/>
            </a:defRPr>
          </a:pPr>
          <a:endParaRPr lang="de-DE"/>
        </a:p>
      </c:txPr>
    </c:title>
    <c:autoTitleDeleted val="0"/>
    <c:plotArea>
      <c:layout/>
      <c:barChart>
        <c:barDir val="col"/>
        <c:grouping val="clustered"/>
        <c:varyColors val="0"/>
        <c:ser>
          <c:idx val="0"/>
          <c:order val="0"/>
          <c:tx>
            <c:strRef>
              <c:f>'[Daten Grafik JHDB.xlsx]FULA'!$B$1</c:f>
              <c:strCache>
                <c:ptCount val="1"/>
                <c:pt idx="0">
                  <c:v>Funker gesamt 100,0%</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JHDB.xlsx]FULA'!$C$1</c:f>
              <c:numCache>
                <c:formatCode>0</c:formatCode>
                <c:ptCount val="1"/>
                <c:pt idx="0">
                  <c:v>33</c:v>
                </c:pt>
              </c:numCache>
            </c:numRef>
          </c:val>
          <c:extLst xmlns:c16r2="http://schemas.microsoft.com/office/drawing/2015/06/chart">
            <c:ext xmlns:c16="http://schemas.microsoft.com/office/drawing/2014/chart" uri="{C3380CC4-5D6E-409C-BE32-E72D297353CC}">
              <c16:uniqueId val="{00000000-93CE-4EC3-8D90-624E62DA86E8}"/>
            </c:ext>
          </c:extLst>
        </c:ser>
        <c:ser>
          <c:idx val="1"/>
          <c:order val="1"/>
          <c:tx>
            <c:strRef>
              <c:f>'[Daten Grafik JHDB.xlsx]FULA'!$B$2</c:f>
              <c:strCache>
                <c:ptCount val="1"/>
                <c:pt idx="0">
                  <c:v>FULA Gold 3,03%</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JHDB.xlsx]FULA'!$C$2</c:f>
              <c:numCache>
                <c:formatCode>0</c:formatCode>
                <c:ptCount val="1"/>
                <c:pt idx="0">
                  <c:v>1</c:v>
                </c:pt>
              </c:numCache>
            </c:numRef>
          </c:val>
          <c:extLst xmlns:c16r2="http://schemas.microsoft.com/office/drawing/2015/06/chart">
            <c:ext xmlns:c16="http://schemas.microsoft.com/office/drawing/2014/chart" uri="{C3380CC4-5D6E-409C-BE32-E72D297353CC}">
              <c16:uniqueId val="{00000001-93CE-4EC3-8D90-624E62DA86E8}"/>
            </c:ext>
          </c:extLst>
        </c:ser>
        <c:ser>
          <c:idx val="2"/>
          <c:order val="2"/>
          <c:tx>
            <c:strRef>
              <c:f>'[Daten Grafik JHDB.xlsx]FULA'!$B$3</c:f>
              <c:strCache>
                <c:ptCount val="1"/>
                <c:pt idx="0">
                  <c:v>FULA Silber 12,12%</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JHDB.xlsx]FULA'!$C$3</c:f>
              <c:numCache>
                <c:formatCode>0</c:formatCode>
                <c:ptCount val="1"/>
                <c:pt idx="0">
                  <c:v>4</c:v>
                </c:pt>
              </c:numCache>
            </c:numRef>
          </c:val>
          <c:extLst xmlns:c16r2="http://schemas.microsoft.com/office/drawing/2015/06/chart">
            <c:ext xmlns:c16="http://schemas.microsoft.com/office/drawing/2014/chart" uri="{C3380CC4-5D6E-409C-BE32-E72D297353CC}">
              <c16:uniqueId val="{00000002-93CE-4EC3-8D90-624E62DA86E8}"/>
            </c:ext>
          </c:extLst>
        </c:ser>
        <c:ser>
          <c:idx val="3"/>
          <c:order val="3"/>
          <c:tx>
            <c:strRef>
              <c:f>'[Daten Grafik JHDB.xlsx]FULA'!$B$4</c:f>
              <c:strCache>
                <c:ptCount val="1"/>
                <c:pt idx="0">
                  <c:v>FULA Bronze 24,24%</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JHDB.xlsx]FULA'!$C$4</c:f>
              <c:numCache>
                <c:formatCode>0</c:formatCode>
                <c:ptCount val="1"/>
                <c:pt idx="0">
                  <c:v>8</c:v>
                </c:pt>
              </c:numCache>
            </c:numRef>
          </c:val>
          <c:extLst xmlns:c16r2="http://schemas.microsoft.com/office/drawing/2015/06/chart">
            <c:ext xmlns:c16="http://schemas.microsoft.com/office/drawing/2014/chart" uri="{C3380CC4-5D6E-409C-BE32-E72D297353CC}">
              <c16:uniqueId val="{00000003-93CE-4EC3-8D90-624E62DA86E8}"/>
            </c:ext>
          </c:extLst>
        </c:ser>
        <c:dLbls>
          <c:dLblPos val="outEnd"/>
          <c:showLegendKey val="0"/>
          <c:showVal val="1"/>
          <c:showCatName val="0"/>
          <c:showSerName val="0"/>
          <c:showPercent val="0"/>
          <c:showBubbleSize val="0"/>
        </c:dLbls>
        <c:gapWidth val="100"/>
        <c:overlap val="-24"/>
        <c:axId val="1227361904"/>
        <c:axId val="1227358640"/>
      </c:barChart>
      <c:catAx>
        <c:axId val="1227361904"/>
        <c:scaling>
          <c:orientation val="minMax"/>
        </c:scaling>
        <c:delete val="1"/>
        <c:axPos val="b"/>
        <c:numFmt formatCode="General" sourceLinked="1"/>
        <c:majorTickMark val="none"/>
        <c:minorTickMark val="none"/>
        <c:tickLblPos val="nextTo"/>
        <c:crossAx val="1227358640"/>
        <c:crosses val="autoZero"/>
        <c:auto val="1"/>
        <c:lblAlgn val="ctr"/>
        <c:lblOffset val="100"/>
        <c:noMultiLvlLbl val="0"/>
      </c:catAx>
      <c:valAx>
        <c:axId val="1227358640"/>
        <c:scaling>
          <c:orientation val="minMax"/>
        </c:scaling>
        <c:delete val="1"/>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122736190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sng" strike="noStrike" kern="1200" baseline="0">
                <a:solidFill>
                  <a:sysClr val="windowText" lastClr="000000"/>
                </a:solidFill>
                <a:latin typeface="+mn-lt"/>
                <a:ea typeface="+mn-ea"/>
                <a:cs typeface="+mn-cs"/>
              </a:defRPr>
            </a:pPr>
            <a:r>
              <a:rPr lang="de-AT" sz="2400" u="sng" baseline="0">
                <a:solidFill>
                  <a:sysClr val="windowText" lastClr="000000"/>
                </a:solidFill>
              </a:rPr>
              <a:t>Stand mit </a:t>
            </a:r>
            <a:r>
              <a:rPr lang="de-AT" sz="2400" u="sng">
                <a:solidFill>
                  <a:sysClr val="windowText" lastClr="000000"/>
                </a:solidFill>
              </a:rPr>
              <a:t>31.12.2017</a:t>
            </a:r>
          </a:p>
        </c:rich>
      </c:tx>
      <c:layout/>
      <c:overlay val="0"/>
      <c:spPr>
        <a:noFill/>
        <a:ln>
          <a:noFill/>
        </a:ln>
        <a:effectLst/>
      </c:spPr>
      <c:txPr>
        <a:bodyPr rot="0" spcFirstLastPara="1" vertOverflow="ellipsis" vert="horz" wrap="square" anchor="ctr" anchorCtr="1"/>
        <a:lstStyle/>
        <a:p>
          <a:pPr>
            <a:defRPr sz="2400" b="1" i="0" u="sng" strike="noStrike" kern="1200" baseline="0">
              <a:solidFill>
                <a:sysClr val="windowText" lastClr="000000"/>
              </a:solidFill>
              <a:latin typeface="+mn-lt"/>
              <a:ea typeface="+mn-ea"/>
              <a:cs typeface="+mn-cs"/>
            </a:defRPr>
          </a:pPr>
          <a:endParaRPr lang="de-DE"/>
        </a:p>
      </c:txPr>
    </c:title>
    <c:autoTitleDeleted val="0"/>
    <c:plotArea>
      <c:layout/>
      <c:barChart>
        <c:barDir val="col"/>
        <c:grouping val="clustered"/>
        <c:varyColors val="0"/>
        <c:ser>
          <c:idx val="0"/>
          <c:order val="0"/>
          <c:tx>
            <c:strRef>
              <c:f>'[Daten Grafik JHDB.xlsx]ALP'!$B$1</c:f>
              <c:strCache>
                <c:ptCount val="1"/>
                <c:pt idx="0">
                  <c:v>ATS-Geräteträger 100,0%</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JHDB.xlsx]ALP'!$C$1</c:f>
              <c:numCache>
                <c:formatCode>0</c:formatCode>
                <c:ptCount val="1"/>
                <c:pt idx="0">
                  <c:v>16</c:v>
                </c:pt>
              </c:numCache>
            </c:numRef>
          </c:val>
          <c:extLst xmlns:c16r2="http://schemas.microsoft.com/office/drawing/2015/06/chart">
            <c:ext xmlns:c16="http://schemas.microsoft.com/office/drawing/2014/chart" uri="{C3380CC4-5D6E-409C-BE32-E72D297353CC}">
              <c16:uniqueId val="{00000000-75FA-435B-80AA-88783DC16879}"/>
            </c:ext>
          </c:extLst>
        </c:ser>
        <c:ser>
          <c:idx val="1"/>
          <c:order val="1"/>
          <c:tx>
            <c:strRef>
              <c:f>'[Daten Grafik JHDB.xlsx]ALP'!$B$2</c:f>
              <c:strCache>
                <c:ptCount val="1"/>
                <c:pt idx="0">
                  <c:v>ALP Gold 31,25%</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JHDB.xlsx]ALP'!$C$2</c:f>
              <c:numCache>
                <c:formatCode>0</c:formatCode>
                <c:ptCount val="1"/>
                <c:pt idx="0">
                  <c:v>5</c:v>
                </c:pt>
              </c:numCache>
            </c:numRef>
          </c:val>
          <c:extLst xmlns:c16r2="http://schemas.microsoft.com/office/drawing/2015/06/chart">
            <c:ext xmlns:c16="http://schemas.microsoft.com/office/drawing/2014/chart" uri="{C3380CC4-5D6E-409C-BE32-E72D297353CC}">
              <c16:uniqueId val="{00000001-75FA-435B-80AA-88783DC16879}"/>
            </c:ext>
          </c:extLst>
        </c:ser>
        <c:ser>
          <c:idx val="2"/>
          <c:order val="2"/>
          <c:tx>
            <c:strRef>
              <c:f>'[Daten Grafik JHDB.xlsx]ALP'!$B$3</c:f>
              <c:strCache>
                <c:ptCount val="1"/>
                <c:pt idx="0">
                  <c:v>ALP Silber 43,75%</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JHDB.xlsx]ALP'!$C$3</c:f>
              <c:numCache>
                <c:formatCode>0</c:formatCode>
                <c:ptCount val="1"/>
                <c:pt idx="0">
                  <c:v>7</c:v>
                </c:pt>
              </c:numCache>
            </c:numRef>
          </c:val>
          <c:extLst xmlns:c16r2="http://schemas.microsoft.com/office/drawing/2015/06/chart">
            <c:ext xmlns:c16="http://schemas.microsoft.com/office/drawing/2014/chart" uri="{C3380CC4-5D6E-409C-BE32-E72D297353CC}">
              <c16:uniqueId val="{00000002-75FA-435B-80AA-88783DC16879}"/>
            </c:ext>
          </c:extLst>
        </c:ser>
        <c:ser>
          <c:idx val="3"/>
          <c:order val="3"/>
          <c:tx>
            <c:strRef>
              <c:f>'[Daten Grafik JHDB.xlsx]ALP'!$B$4</c:f>
              <c:strCache>
                <c:ptCount val="1"/>
                <c:pt idx="0">
                  <c:v>ALP Bronze 43,75%</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JHDB.xlsx]ALP'!$C$4</c:f>
              <c:numCache>
                <c:formatCode>0</c:formatCode>
                <c:ptCount val="1"/>
                <c:pt idx="0">
                  <c:v>7</c:v>
                </c:pt>
              </c:numCache>
            </c:numRef>
          </c:val>
          <c:extLst xmlns:c16r2="http://schemas.microsoft.com/office/drawing/2015/06/chart">
            <c:ext xmlns:c16="http://schemas.microsoft.com/office/drawing/2014/chart" uri="{C3380CC4-5D6E-409C-BE32-E72D297353CC}">
              <c16:uniqueId val="{00000003-75FA-435B-80AA-88783DC16879}"/>
            </c:ext>
          </c:extLst>
        </c:ser>
        <c:ser>
          <c:idx val="4"/>
          <c:order val="4"/>
          <c:tx>
            <c:strRef>
              <c:f>'[Daten Grafik JHDB.xlsx]ALP'!$B$5</c:f>
              <c:strCache>
                <c:ptCount val="1"/>
                <c:pt idx="0">
                  <c:v>ALP Alte 68,75%</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JHDB.xlsx]ALP'!$C$5</c:f>
              <c:numCache>
                <c:formatCode>0</c:formatCode>
                <c:ptCount val="1"/>
                <c:pt idx="0">
                  <c:v>11</c:v>
                </c:pt>
              </c:numCache>
            </c:numRef>
          </c:val>
          <c:extLst xmlns:c16r2="http://schemas.microsoft.com/office/drawing/2015/06/chart">
            <c:ext xmlns:c16="http://schemas.microsoft.com/office/drawing/2014/chart" uri="{C3380CC4-5D6E-409C-BE32-E72D297353CC}">
              <c16:uniqueId val="{00000004-75FA-435B-80AA-88783DC16879}"/>
            </c:ext>
          </c:extLst>
        </c:ser>
        <c:dLbls>
          <c:dLblPos val="outEnd"/>
          <c:showLegendKey val="0"/>
          <c:showVal val="1"/>
          <c:showCatName val="0"/>
          <c:showSerName val="0"/>
          <c:showPercent val="0"/>
          <c:showBubbleSize val="0"/>
        </c:dLbls>
        <c:gapWidth val="100"/>
        <c:overlap val="-24"/>
        <c:axId val="1227362448"/>
        <c:axId val="1227365712"/>
      </c:barChart>
      <c:catAx>
        <c:axId val="1227362448"/>
        <c:scaling>
          <c:orientation val="minMax"/>
        </c:scaling>
        <c:delete val="1"/>
        <c:axPos val="b"/>
        <c:numFmt formatCode="General" sourceLinked="1"/>
        <c:majorTickMark val="none"/>
        <c:minorTickMark val="none"/>
        <c:tickLblPos val="nextTo"/>
        <c:crossAx val="1227365712"/>
        <c:crosses val="autoZero"/>
        <c:auto val="1"/>
        <c:lblAlgn val="ctr"/>
        <c:lblOffset val="100"/>
        <c:noMultiLvlLbl val="0"/>
      </c:catAx>
      <c:valAx>
        <c:axId val="1227365712"/>
        <c:scaling>
          <c:orientation val="minMax"/>
        </c:scaling>
        <c:delete val="1"/>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1227362448"/>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sng" strike="noStrike" kern="1200" baseline="0">
                <a:solidFill>
                  <a:sysClr val="windowText" lastClr="000000"/>
                </a:solidFill>
                <a:latin typeface="+mn-lt"/>
                <a:ea typeface="+mn-ea"/>
                <a:cs typeface="+mn-cs"/>
              </a:defRPr>
            </a:pPr>
            <a:r>
              <a:rPr lang="de-AT" sz="2400" u="sng" baseline="0">
                <a:solidFill>
                  <a:sysClr val="windowText" lastClr="000000"/>
                </a:solidFill>
              </a:rPr>
              <a:t>Stand mit </a:t>
            </a:r>
            <a:r>
              <a:rPr lang="de-AT" sz="2400" u="sng">
                <a:solidFill>
                  <a:sysClr val="windowText" lastClr="000000"/>
                </a:solidFill>
              </a:rPr>
              <a:t>31.12.2017</a:t>
            </a:r>
          </a:p>
        </c:rich>
      </c:tx>
      <c:layout/>
      <c:overlay val="0"/>
      <c:spPr>
        <a:noFill/>
        <a:ln>
          <a:noFill/>
        </a:ln>
        <a:effectLst/>
      </c:spPr>
      <c:txPr>
        <a:bodyPr rot="0" spcFirstLastPara="1" vertOverflow="ellipsis" vert="horz" wrap="square" anchor="ctr" anchorCtr="1"/>
        <a:lstStyle/>
        <a:p>
          <a:pPr>
            <a:defRPr sz="2400" b="1" i="0" u="sng" strike="noStrike" kern="1200" baseline="0">
              <a:solidFill>
                <a:sysClr val="windowText" lastClr="000000"/>
              </a:solidFill>
              <a:latin typeface="+mn-lt"/>
              <a:ea typeface="+mn-ea"/>
              <a:cs typeface="+mn-cs"/>
            </a:defRPr>
          </a:pPr>
          <a:endParaRPr lang="de-DE"/>
        </a:p>
      </c:txPr>
    </c:title>
    <c:autoTitleDeleted val="0"/>
    <c:plotArea>
      <c:layout/>
      <c:barChart>
        <c:barDir val="col"/>
        <c:grouping val="clustered"/>
        <c:varyColors val="0"/>
        <c:ser>
          <c:idx val="0"/>
          <c:order val="0"/>
          <c:tx>
            <c:strRef>
              <c:f>'[Daten Grafik JHDB.xlsx]TLP'!$B$1</c:f>
              <c:strCache>
                <c:ptCount val="1"/>
                <c:pt idx="0">
                  <c:v>Mannschaft Aktiv 100,0%</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JHDB.xlsx]TLP'!$C$1</c:f>
              <c:numCache>
                <c:formatCode>0</c:formatCode>
                <c:ptCount val="1"/>
                <c:pt idx="0">
                  <c:v>37</c:v>
                </c:pt>
              </c:numCache>
            </c:numRef>
          </c:val>
          <c:extLst xmlns:c16r2="http://schemas.microsoft.com/office/drawing/2015/06/chart">
            <c:ext xmlns:c16="http://schemas.microsoft.com/office/drawing/2014/chart" uri="{C3380CC4-5D6E-409C-BE32-E72D297353CC}">
              <c16:uniqueId val="{00000000-38DA-4664-A005-ACCF186A1910}"/>
            </c:ext>
          </c:extLst>
        </c:ser>
        <c:ser>
          <c:idx val="1"/>
          <c:order val="1"/>
          <c:tx>
            <c:strRef>
              <c:f>'[Daten Grafik JHDB.xlsx]TLP'!$B$2</c:f>
              <c:strCache>
                <c:ptCount val="1"/>
                <c:pt idx="0">
                  <c:v>TLP Gold 29,73%</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JHDB.xlsx]TLP'!$C$2</c:f>
              <c:numCache>
                <c:formatCode>0</c:formatCode>
                <c:ptCount val="1"/>
                <c:pt idx="0">
                  <c:v>11</c:v>
                </c:pt>
              </c:numCache>
            </c:numRef>
          </c:val>
          <c:extLst xmlns:c16r2="http://schemas.microsoft.com/office/drawing/2015/06/chart">
            <c:ext xmlns:c16="http://schemas.microsoft.com/office/drawing/2014/chart" uri="{C3380CC4-5D6E-409C-BE32-E72D297353CC}">
              <c16:uniqueId val="{00000001-38DA-4664-A005-ACCF186A1910}"/>
            </c:ext>
          </c:extLst>
        </c:ser>
        <c:ser>
          <c:idx val="2"/>
          <c:order val="2"/>
          <c:tx>
            <c:strRef>
              <c:f>'[Daten Grafik JHDB.xlsx]TLP'!$B$3</c:f>
              <c:strCache>
                <c:ptCount val="1"/>
                <c:pt idx="0">
                  <c:v>TLP Silber 37,84%</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JHDB.xlsx]TLP'!$C$3</c:f>
              <c:numCache>
                <c:formatCode>0</c:formatCode>
                <c:ptCount val="1"/>
                <c:pt idx="0">
                  <c:v>14</c:v>
                </c:pt>
              </c:numCache>
            </c:numRef>
          </c:val>
          <c:extLst xmlns:c16r2="http://schemas.microsoft.com/office/drawing/2015/06/chart">
            <c:ext xmlns:c16="http://schemas.microsoft.com/office/drawing/2014/chart" uri="{C3380CC4-5D6E-409C-BE32-E72D297353CC}">
              <c16:uniqueId val="{00000002-38DA-4664-A005-ACCF186A1910}"/>
            </c:ext>
          </c:extLst>
        </c:ser>
        <c:ser>
          <c:idx val="3"/>
          <c:order val="3"/>
          <c:tx>
            <c:strRef>
              <c:f>'[Daten Grafik JHDB.xlsx]TLP'!$B$4</c:f>
              <c:strCache>
                <c:ptCount val="1"/>
                <c:pt idx="0">
                  <c:v>TLP Bronze 67,57%</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JHDB.xlsx]TLP'!$C$4</c:f>
              <c:numCache>
                <c:formatCode>0</c:formatCode>
                <c:ptCount val="1"/>
                <c:pt idx="0">
                  <c:v>25</c:v>
                </c:pt>
              </c:numCache>
            </c:numRef>
          </c:val>
          <c:extLst xmlns:c16r2="http://schemas.microsoft.com/office/drawing/2015/06/chart">
            <c:ext xmlns:c16="http://schemas.microsoft.com/office/drawing/2014/chart" uri="{C3380CC4-5D6E-409C-BE32-E72D297353CC}">
              <c16:uniqueId val="{00000003-38DA-4664-A005-ACCF186A1910}"/>
            </c:ext>
          </c:extLst>
        </c:ser>
        <c:dLbls>
          <c:dLblPos val="outEnd"/>
          <c:showLegendKey val="0"/>
          <c:showVal val="1"/>
          <c:showCatName val="0"/>
          <c:showSerName val="0"/>
          <c:showPercent val="0"/>
          <c:showBubbleSize val="0"/>
        </c:dLbls>
        <c:gapWidth val="100"/>
        <c:overlap val="-24"/>
        <c:axId val="1227358096"/>
        <c:axId val="1227360272"/>
      </c:barChart>
      <c:catAx>
        <c:axId val="1227358096"/>
        <c:scaling>
          <c:orientation val="minMax"/>
        </c:scaling>
        <c:delete val="1"/>
        <c:axPos val="b"/>
        <c:numFmt formatCode="General" sourceLinked="1"/>
        <c:majorTickMark val="none"/>
        <c:minorTickMark val="none"/>
        <c:tickLblPos val="nextTo"/>
        <c:crossAx val="1227360272"/>
        <c:crosses val="autoZero"/>
        <c:auto val="1"/>
        <c:lblAlgn val="ctr"/>
        <c:lblOffset val="100"/>
        <c:noMultiLvlLbl val="0"/>
      </c:catAx>
      <c:valAx>
        <c:axId val="1227360272"/>
        <c:scaling>
          <c:orientation val="minMax"/>
        </c:scaling>
        <c:delete val="1"/>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1227358096"/>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sng" strike="noStrike" kern="1200" baseline="0">
                <a:solidFill>
                  <a:sysClr val="windowText" lastClr="000000"/>
                </a:solidFill>
                <a:latin typeface="+mn-lt"/>
                <a:ea typeface="+mn-ea"/>
                <a:cs typeface="+mn-cs"/>
              </a:defRPr>
            </a:pPr>
            <a:r>
              <a:rPr lang="de-AT" sz="2400" u="sng" baseline="0">
                <a:solidFill>
                  <a:sysClr val="windowText" lastClr="000000"/>
                </a:solidFill>
              </a:rPr>
              <a:t>Stand mit </a:t>
            </a:r>
            <a:r>
              <a:rPr lang="de-AT" sz="2400" u="sng">
                <a:solidFill>
                  <a:sysClr val="windowText" lastClr="000000"/>
                </a:solidFill>
              </a:rPr>
              <a:t>31.12.2017</a:t>
            </a:r>
          </a:p>
        </c:rich>
      </c:tx>
      <c:layout/>
      <c:overlay val="0"/>
      <c:spPr>
        <a:noFill/>
        <a:ln>
          <a:noFill/>
        </a:ln>
        <a:effectLst/>
      </c:spPr>
      <c:txPr>
        <a:bodyPr rot="0" spcFirstLastPara="1" vertOverflow="ellipsis" vert="horz" wrap="square" anchor="ctr" anchorCtr="1"/>
        <a:lstStyle/>
        <a:p>
          <a:pPr>
            <a:defRPr sz="2400" b="1" i="0" u="sng" strike="noStrike" kern="1200" baseline="0">
              <a:solidFill>
                <a:sysClr val="windowText" lastClr="000000"/>
              </a:solidFill>
              <a:latin typeface="+mn-lt"/>
              <a:ea typeface="+mn-ea"/>
              <a:cs typeface="+mn-cs"/>
            </a:defRPr>
          </a:pPr>
          <a:endParaRPr lang="de-DE"/>
        </a:p>
      </c:txPr>
    </c:title>
    <c:autoTitleDeleted val="0"/>
    <c:plotArea>
      <c:layout/>
      <c:barChart>
        <c:barDir val="col"/>
        <c:grouping val="clustered"/>
        <c:varyColors val="0"/>
        <c:ser>
          <c:idx val="0"/>
          <c:order val="0"/>
          <c:tx>
            <c:strRef>
              <c:f>'[Daten Grafik JHDB.xlsx]APLE'!$B$1</c:f>
              <c:strCache>
                <c:ptCount val="1"/>
                <c:pt idx="0">
                  <c:v>Mannschaft Aktiv 100,0%</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JHDB.xlsx]APLE'!$C$1</c:f>
              <c:numCache>
                <c:formatCode>0</c:formatCode>
                <c:ptCount val="1"/>
                <c:pt idx="0">
                  <c:v>37</c:v>
                </c:pt>
              </c:numCache>
            </c:numRef>
          </c:val>
          <c:extLst xmlns:c16r2="http://schemas.microsoft.com/office/drawing/2015/06/chart">
            <c:ext xmlns:c16="http://schemas.microsoft.com/office/drawing/2014/chart" uri="{C3380CC4-5D6E-409C-BE32-E72D297353CC}">
              <c16:uniqueId val="{00000000-A147-4F71-BE01-F5D0D714F957}"/>
            </c:ext>
          </c:extLst>
        </c:ser>
        <c:ser>
          <c:idx val="1"/>
          <c:order val="1"/>
          <c:tx>
            <c:strRef>
              <c:f>'[Daten Grafik JHDB.xlsx]APLE'!$B$2</c:f>
              <c:strCache>
                <c:ptCount val="1"/>
                <c:pt idx="0">
                  <c:v>APLE Stufe 3 ,0%</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JHDB.xlsx]APLE'!$C$2</c:f>
              <c:numCache>
                <c:formatCode>0</c:formatCode>
                <c:ptCount val="1"/>
                <c:pt idx="0">
                  <c:v>0</c:v>
                </c:pt>
              </c:numCache>
            </c:numRef>
          </c:val>
          <c:extLst xmlns:c16r2="http://schemas.microsoft.com/office/drawing/2015/06/chart">
            <c:ext xmlns:c16="http://schemas.microsoft.com/office/drawing/2014/chart" uri="{C3380CC4-5D6E-409C-BE32-E72D297353CC}">
              <c16:uniqueId val="{00000001-A147-4F71-BE01-F5D0D714F957}"/>
            </c:ext>
          </c:extLst>
        </c:ser>
        <c:ser>
          <c:idx val="2"/>
          <c:order val="2"/>
          <c:tx>
            <c:strRef>
              <c:f>'[Daten Grafik JHDB.xlsx]APLE'!$B$3</c:f>
              <c:strCache>
                <c:ptCount val="1"/>
                <c:pt idx="0">
                  <c:v>APLE Stufe 2 2,70%</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JHDB.xlsx]APLE'!$C$3</c:f>
              <c:numCache>
                <c:formatCode>0</c:formatCode>
                <c:ptCount val="1"/>
                <c:pt idx="0">
                  <c:v>1</c:v>
                </c:pt>
              </c:numCache>
            </c:numRef>
          </c:val>
          <c:extLst xmlns:c16r2="http://schemas.microsoft.com/office/drawing/2015/06/chart">
            <c:ext xmlns:c16="http://schemas.microsoft.com/office/drawing/2014/chart" uri="{C3380CC4-5D6E-409C-BE32-E72D297353CC}">
              <c16:uniqueId val="{00000002-A147-4F71-BE01-F5D0D714F957}"/>
            </c:ext>
          </c:extLst>
        </c:ser>
        <c:ser>
          <c:idx val="3"/>
          <c:order val="3"/>
          <c:tx>
            <c:strRef>
              <c:f>'[Daten Grafik JHDB.xlsx]APLE'!$B$4</c:f>
              <c:strCache>
                <c:ptCount val="1"/>
                <c:pt idx="0">
                  <c:v>APLE Stufe 1 29,73%</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val>
            <c:numRef>
              <c:f>'[Daten Grafik JHDB.xlsx]APLE'!$C$4</c:f>
              <c:numCache>
                <c:formatCode>0</c:formatCode>
                <c:ptCount val="1"/>
                <c:pt idx="0">
                  <c:v>11</c:v>
                </c:pt>
              </c:numCache>
            </c:numRef>
          </c:val>
          <c:extLst xmlns:c16r2="http://schemas.microsoft.com/office/drawing/2015/06/chart">
            <c:ext xmlns:c16="http://schemas.microsoft.com/office/drawing/2014/chart" uri="{C3380CC4-5D6E-409C-BE32-E72D297353CC}">
              <c16:uniqueId val="{00000003-A147-4F71-BE01-F5D0D714F957}"/>
            </c:ext>
          </c:extLst>
        </c:ser>
        <c:dLbls>
          <c:dLblPos val="outEnd"/>
          <c:showLegendKey val="0"/>
          <c:showVal val="1"/>
          <c:showCatName val="0"/>
          <c:showSerName val="0"/>
          <c:showPercent val="0"/>
          <c:showBubbleSize val="0"/>
        </c:dLbls>
        <c:gapWidth val="100"/>
        <c:overlap val="-24"/>
        <c:axId val="1227351024"/>
        <c:axId val="1227360816"/>
      </c:barChart>
      <c:catAx>
        <c:axId val="1227351024"/>
        <c:scaling>
          <c:orientation val="minMax"/>
        </c:scaling>
        <c:delete val="1"/>
        <c:axPos val="b"/>
        <c:numFmt formatCode="General" sourceLinked="1"/>
        <c:majorTickMark val="none"/>
        <c:minorTickMark val="none"/>
        <c:tickLblPos val="nextTo"/>
        <c:crossAx val="1227360816"/>
        <c:crosses val="autoZero"/>
        <c:auto val="1"/>
        <c:lblAlgn val="ctr"/>
        <c:lblOffset val="100"/>
        <c:noMultiLvlLbl val="0"/>
      </c:catAx>
      <c:valAx>
        <c:axId val="1227360816"/>
        <c:scaling>
          <c:orientation val="minMax"/>
        </c:scaling>
        <c:delete val="1"/>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122735102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C4FBCA-92D3-40DA-937F-E61411D7227A}" type="datetimeFigureOut">
              <a:rPr lang="de-DE" smtClean="0"/>
              <a:pPr/>
              <a:t>24.03.2018</a:t>
            </a:fld>
            <a:endParaRPr lang="de-DE"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8999EC-3663-4FA7-A75E-E189BCE3BFE5}" type="slidenum">
              <a:rPr lang="de-DE" smtClean="0"/>
              <a:pPr/>
              <a:t>‹Nr.›</a:t>
            </a:fld>
            <a:endParaRPr lang="de-DE" dirty="0"/>
          </a:p>
        </p:txBody>
      </p:sp>
    </p:spTree>
    <p:extLst>
      <p:ext uri="{BB962C8B-B14F-4D97-AF65-F5344CB8AC3E}">
        <p14:creationId xmlns:p14="http://schemas.microsoft.com/office/powerpoint/2010/main" val="792773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0" dirty="0" smtClean="0"/>
              <a:t>Vorlesen: </a:t>
            </a:r>
            <a:r>
              <a:rPr lang="de-DE" sz="1200" b="0" i="0" kern="1200" dirty="0" smtClean="0">
                <a:solidFill>
                  <a:schemeClr val="tx1"/>
                </a:solidFill>
                <a:effectLst/>
                <a:latin typeface="+mn-lt"/>
                <a:ea typeface="+mn-ea"/>
                <a:cs typeface="+mn-cs"/>
              </a:rPr>
              <a:t>HLM Johann Schober trat am 01. Jänner 1939 der Freiwilligen Feuerwehr Buchschachen bei welcher er über 78 Jahre lang angehörte. Von 1983 bis 1992 übte er die Funktion des Verwaltungswart für Finanzen aus. Neben dem </a:t>
            </a:r>
            <a:r>
              <a:rPr lang="de-DE" sz="1200" b="0" i="1" kern="1200" dirty="0" smtClean="0">
                <a:solidFill>
                  <a:schemeClr val="tx1"/>
                </a:solidFill>
                <a:effectLst/>
                <a:latin typeface="+mn-lt"/>
                <a:ea typeface="+mn-ea"/>
                <a:cs typeface="+mn-cs"/>
              </a:rPr>
              <a:t>Feuerwehrleistungsabzeichen (FLA) in Bronze </a:t>
            </a:r>
            <a:r>
              <a:rPr lang="de-DE" sz="1200" b="0" i="0" kern="1200" dirty="0" smtClean="0">
                <a:solidFill>
                  <a:schemeClr val="tx1"/>
                </a:solidFill>
                <a:effectLst/>
                <a:latin typeface="+mn-lt"/>
                <a:ea typeface="+mn-ea"/>
                <a:cs typeface="+mn-cs"/>
              </a:rPr>
              <a:t>trug HLM Johann Schober das </a:t>
            </a:r>
            <a:r>
              <a:rPr lang="de-DE" sz="1200" b="0" i="1" kern="1200" dirty="0" smtClean="0">
                <a:solidFill>
                  <a:schemeClr val="tx1"/>
                </a:solidFill>
                <a:effectLst/>
                <a:latin typeface="+mn-lt"/>
                <a:ea typeface="+mn-ea"/>
                <a:cs typeface="+mn-cs"/>
              </a:rPr>
              <a:t>Verdienstzeichen des </a:t>
            </a:r>
            <a:r>
              <a:rPr lang="de-DE" sz="1200" b="0" i="1" kern="1200" dirty="0" err="1" smtClean="0">
                <a:solidFill>
                  <a:schemeClr val="tx1"/>
                </a:solidFill>
                <a:effectLst/>
                <a:latin typeface="+mn-lt"/>
                <a:ea typeface="+mn-ea"/>
                <a:cs typeface="+mn-cs"/>
              </a:rPr>
              <a:t>Bgld</a:t>
            </a:r>
            <a:r>
              <a:rPr lang="de-DE" sz="1200" b="0" i="1" kern="1200" dirty="0" smtClean="0">
                <a:solidFill>
                  <a:schemeClr val="tx1"/>
                </a:solidFill>
                <a:effectLst/>
                <a:latin typeface="+mn-lt"/>
                <a:ea typeface="+mn-ea"/>
                <a:cs typeface="+mn-cs"/>
              </a:rPr>
              <a:t>. LFV in Gold</a:t>
            </a:r>
            <a:r>
              <a:rPr lang="de-DE" sz="1200" b="0" i="0" kern="1200" dirty="0" smtClean="0">
                <a:solidFill>
                  <a:schemeClr val="tx1"/>
                </a:solidFill>
                <a:effectLst/>
                <a:latin typeface="+mn-lt"/>
                <a:ea typeface="+mn-ea"/>
                <a:cs typeface="+mn-cs"/>
              </a:rPr>
              <a:t> und die </a:t>
            </a:r>
            <a:r>
              <a:rPr lang="de-DE" sz="1200" b="0" i="1" kern="1200" dirty="0" smtClean="0">
                <a:solidFill>
                  <a:schemeClr val="tx1"/>
                </a:solidFill>
                <a:effectLst/>
                <a:latin typeface="+mn-lt"/>
                <a:ea typeface="+mn-ea"/>
                <a:cs typeface="+mn-cs"/>
              </a:rPr>
              <a:t>Ehrenmedaille für 40-jährige Tätigkeit des Landes Burgenland</a:t>
            </a:r>
            <a:r>
              <a:rPr lang="de-DE" sz="1200" b="0" i="0" kern="1200" dirty="0" smtClean="0">
                <a:solidFill>
                  <a:schemeClr val="tx1"/>
                </a:solidFill>
                <a:effectLst/>
                <a:latin typeface="+mn-lt"/>
                <a:ea typeface="+mn-ea"/>
                <a:cs typeface="+mn-cs"/>
              </a:rPr>
              <a:t>.</a:t>
            </a:r>
          </a:p>
          <a:p>
            <a:r>
              <a:rPr lang="de-DE" sz="1200" b="0" i="0" kern="1200" dirty="0" smtClean="0">
                <a:solidFill>
                  <a:schemeClr val="tx1"/>
                </a:solidFill>
                <a:effectLst/>
                <a:latin typeface="+mn-lt"/>
                <a:ea typeface="+mn-ea"/>
                <a:cs typeface="+mn-cs"/>
              </a:rPr>
              <a:t>Mit HLM Johann Schober verliert die Freiwillige Feuerwehr Buchschachen einen über viele Jahrzehnte sehr engagierten, stets einsatzbereiten und sehr verantwortungsvoll agierenden Feuerwehrkameraden.</a:t>
            </a:r>
          </a:p>
          <a:p>
            <a:endParaRPr lang="de-AT" dirty="0"/>
          </a:p>
        </p:txBody>
      </p:sp>
      <p:sp>
        <p:nvSpPr>
          <p:cNvPr id="4" name="Foliennummernplatzhalter 3"/>
          <p:cNvSpPr>
            <a:spLocks noGrp="1"/>
          </p:cNvSpPr>
          <p:nvPr>
            <p:ph type="sldNum" sz="quarter" idx="10"/>
          </p:nvPr>
        </p:nvSpPr>
        <p:spPr/>
        <p:txBody>
          <a:bodyPr/>
          <a:lstStyle/>
          <a:p>
            <a:fld id="{548999EC-3663-4FA7-A75E-E189BCE3BFE5}" type="slidenum">
              <a:rPr lang="de-DE" smtClean="0"/>
              <a:pPr/>
              <a:t>3</a:t>
            </a:fld>
            <a:endParaRPr lang="de-DE" dirty="0"/>
          </a:p>
        </p:txBody>
      </p:sp>
    </p:spTree>
    <p:extLst>
      <p:ext uri="{BB962C8B-B14F-4D97-AF65-F5344CB8AC3E}">
        <p14:creationId xmlns:p14="http://schemas.microsoft.com/office/powerpoint/2010/main" val="365486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Riegler Bernhard, Arthofer Bernd</a:t>
            </a:r>
            <a:endParaRPr lang="de-AT" dirty="0"/>
          </a:p>
        </p:txBody>
      </p:sp>
      <p:sp>
        <p:nvSpPr>
          <p:cNvPr id="4" name="Foliennummernplatzhalter 3"/>
          <p:cNvSpPr>
            <a:spLocks noGrp="1"/>
          </p:cNvSpPr>
          <p:nvPr>
            <p:ph type="sldNum" sz="quarter" idx="10"/>
          </p:nvPr>
        </p:nvSpPr>
        <p:spPr/>
        <p:txBody>
          <a:bodyPr/>
          <a:lstStyle/>
          <a:p>
            <a:fld id="{548999EC-3663-4FA7-A75E-E189BCE3BFE5}" type="slidenum">
              <a:rPr lang="de-DE" smtClean="0"/>
              <a:pPr/>
              <a:t>24</a:t>
            </a:fld>
            <a:endParaRPr lang="de-DE" dirty="0"/>
          </a:p>
        </p:txBody>
      </p:sp>
    </p:spTree>
    <p:extLst>
      <p:ext uri="{BB962C8B-B14F-4D97-AF65-F5344CB8AC3E}">
        <p14:creationId xmlns:p14="http://schemas.microsoft.com/office/powerpoint/2010/main" val="47331867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7.jpe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3.jpe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5.jpeg"/><Relationship Id="rId4" Type="http://schemas.openxmlformats.org/officeDocument/2006/relationships/image" Target="../media/image2.jpeg"/><Relationship Id="rId9" Type="http://schemas.microsoft.com/office/2007/relationships/hdphoto" Target="../media/hdphoto4.wdp"/><Relationship Id="rId14" Type="http://schemas.microsoft.com/office/2007/relationships/hdphoto" Target="../media/hdphoto6.wdp"/></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hdphoto" Target="../media/hdphoto5.wdp"/><Relationship Id="rId7" Type="http://schemas.microsoft.com/office/2007/relationships/hdphoto" Target="../media/hdphoto8.wdp"/><Relationship Id="rId12" Type="http://schemas.microsoft.com/office/2007/relationships/hdphoto" Target="../media/hdphoto10.wdp"/><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jpeg"/><Relationship Id="rId11" Type="http://schemas.openxmlformats.org/officeDocument/2006/relationships/image" Target="../media/image12.jpeg"/><Relationship Id="rId5" Type="http://schemas.microsoft.com/office/2007/relationships/hdphoto" Target="../media/hdphoto7.wdp"/><Relationship Id="rId10" Type="http://schemas.openxmlformats.org/officeDocument/2006/relationships/image" Target="../media/image11.png"/><Relationship Id="rId4" Type="http://schemas.openxmlformats.org/officeDocument/2006/relationships/image" Target="../media/image8.jpeg"/><Relationship Id="rId9" Type="http://schemas.microsoft.com/office/2007/relationships/hdphoto" Target="../media/hdphoto9.wdp"/></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hdphoto" Target="../media/hdphoto5.wdp"/><Relationship Id="rId7" Type="http://schemas.microsoft.com/office/2007/relationships/hdphoto" Target="../media/hdphoto8.wdp"/><Relationship Id="rId12" Type="http://schemas.microsoft.com/office/2007/relationships/hdphoto" Target="../media/hdphoto10.wdp"/><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jpeg"/><Relationship Id="rId11" Type="http://schemas.openxmlformats.org/officeDocument/2006/relationships/image" Target="../media/image12.jpeg"/><Relationship Id="rId5" Type="http://schemas.microsoft.com/office/2007/relationships/hdphoto" Target="../media/hdphoto7.wdp"/><Relationship Id="rId10" Type="http://schemas.openxmlformats.org/officeDocument/2006/relationships/image" Target="../media/image11.png"/><Relationship Id="rId4" Type="http://schemas.openxmlformats.org/officeDocument/2006/relationships/image" Target="../media/image8.jpeg"/><Relationship Id="rId9" Type="http://schemas.microsoft.com/office/2007/relationships/hdphoto" Target="../media/hdphoto9.wdp"/></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hdphoto" Target="../media/hdphoto5.wdp"/><Relationship Id="rId7" Type="http://schemas.microsoft.com/office/2007/relationships/hdphoto" Target="../media/hdphoto8.wdp"/><Relationship Id="rId12" Type="http://schemas.microsoft.com/office/2007/relationships/hdphoto" Target="../media/hdphoto10.wdp"/><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jpeg"/><Relationship Id="rId11" Type="http://schemas.openxmlformats.org/officeDocument/2006/relationships/image" Target="../media/image12.jpeg"/><Relationship Id="rId5" Type="http://schemas.microsoft.com/office/2007/relationships/hdphoto" Target="../media/hdphoto7.wdp"/><Relationship Id="rId10" Type="http://schemas.openxmlformats.org/officeDocument/2006/relationships/image" Target="../media/image11.png"/><Relationship Id="rId4" Type="http://schemas.openxmlformats.org/officeDocument/2006/relationships/image" Target="../media/image8.jpeg"/><Relationship Id="rId9" Type="http://schemas.microsoft.com/office/2007/relationships/hdphoto" Target="../media/hdphoto9.wdp"/></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hdphoto" Target="../media/hdphoto5.wdp"/><Relationship Id="rId7" Type="http://schemas.microsoft.com/office/2007/relationships/hdphoto" Target="../media/hdphoto8.wdp"/><Relationship Id="rId12" Type="http://schemas.microsoft.com/office/2007/relationships/hdphoto" Target="../media/hdphoto10.wdp"/><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jpeg"/><Relationship Id="rId11" Type="http://schemas.openxmlformats.org/officeDocument/2006/relationships/image" Target="../media/image12.jpeg"/><Relationship Id="rId5" Type="http://schemas.microsoft.com/office/2007/relationships/hdphoto" Target="../media/hdphoto7.wdp"/><Relationship Id="rId10" Type="http://schemas.openxmlformats.org/officeDocument/2006/relationships/image" Target="../media/image11.png"/><Relationship Id="rId4" Type="http://schemas.openxmlformats.org/officeDocument/2006/relationships/image" Target="../media/image8.jpeg"/><Relationship Id="rId9" Type="http://schemas.microsoft.com/office/2007/relationships/hdphoto" Target="../media/hdphoto9.wdp"/></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hdphoto" Target="../media/hdphoto5.wdp"/><Relationship Id="rId7" Type="http://schemas.microsoft.com/office/2007/relationships/hdphoto" Target="../media/hdphoto8.wdp"/><Relationship Id="rId12" Type="http://schemas.microsoft.com/office/2007/relationships/hdphoto" Target="../media/hdphoto10.wdp"/><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jpeg"/><Relationship Id="rId11" Type="http://schemas.openxmlformats.org/officeDocument/2006/relationships/image" Target="../media/image12.jpeg"/><Relationship Id="rId5" Type="http://schemas.microsoft.com/office/2007/relationships/hdphoto" Target="../media/hdphoto7.wdp"/><Relationship Id="rId10" Type="http://schemas.openxmlformats.org/officeDocument/2006/relationships/image" Target="../media/image11.png"/><Relationship Id="rId4" Type="http://schemas.openxmlformats.org/officeDocument/2006/relationships/image" Target="../media/image8.jpeg"/><Relationship Id="rId9" Type="http://schemas.microsoft.com/office/2007/relationships/hdphoto" Target="../media/hdphoto9.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hdphoto" Target="../media/hdphoto5.wdp"/><Relationship Id="rId7" Type="http://schemas.microsoft.com/office/2007/relationships/hdphoto" Target="../media/hdphoto8.wdp"/><Relationship Id="rId12" Type="http://schemas.microsoft.com/office/2007/relationships/hdphoto" Target="../media/hdphoto10.wdp"/><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jpeg"/><Relationship Id="rId11" Type="http://schemas.openxmlformats.org/officeDocument/2006/relationships/image" Target="../media/image12.jpeg"/><Relationship Id="rId5" Type="http://schemas.microsoft.com/office/2007/relationships/hdphoto" Target="../media/hdphoto7.wdp"/><Relationship Id="rId10" Type="http://schemas.openxmlformats.org/officeDocument/2006/relationships/image" Target="../media/image11.png"/><Relationship Id="rId4" Type="http://schemas.openxmlformats.org/officeDocument/2006/relationships/image" Target="../media/image8.jpeg"/><Relationship Id="rId9" Type="http://schemas.microsoft.com/office/2007/relationships/hdphoto" Target="../media/hdphoto9.wdp"/></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hdphoto" Target="../media/hdphoto5.wdp"/><Relationship Id="rId7" Type="http://schemas.microsoft.com/office/2007/relationships/hdphoto" Target="../media/hdphoto8.wdp"/><Relationship Id="rId12" Type="http://schemas.microsoft.com/office/2007/relationships/hdphoto" Target="../media/hdphoto10.wdp"/><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jpeg"/><Relationship Id="rId11" Type="http://schemas.openxmlformats.org/officeDocument/2006/relationships/image" Target="../media/image12.jpeg"/><Relationship Id="rId5" Type="http://schemas.microsoft.com/office/2007/relationships/hdphoto" Target="../media/hdphoto7.wdp"/><Relationship Id="rId10" Type="http://schemas.openxmlformats.org/officeDocument/2006/relationships/image" Target="../media/image11.png"/><Relationship Id="rId4" Type="http://schemas.openxmlformats.org/officeDocument/2006/relationships/image" Target="../media/image8.jpeg"/><Relationship Id="rId9" Type="http://schemas.microsoft.com/office/2007/relationships/hdphoto" Target="../media/hdphoto9.wdp"/></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hdphoto" Target="../media/hdphoto5.wdp"/><Relationship Id="rId7" Type="http://schemas.microsoft.com/office/2007/relationships/hdphoto" Target="../media/hdphoto8.wdp"/><Relationship Id="rId12" Type="http://schemas.microsoft.com/office/2007/relationships/hdphoto" Target="../media/hdphoto10.wdp"/><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jpeg"/><Relationship Id="rId11" Type="http://schemas.openxmlformats.org/officeDocument/2006/relationships/image" Target="../media/image12.jpeg"/><Relationship Id="rId5" Type="http://schemas.microsoft.com/office/2007/relationships/hdphoto" Target="../media/hdphoto7.wdp"/><Relationship Id="rId10" Type="http://schemas.openxmlformats.org/officeDocument/2006/relationships/image" Target="../media/image11.png"/><Relationship Id="rId4" Type="http://schemas.openxmlformats.org/officeDocument/2006/relationships/image" Target="../media/image8.jpeg"/><Relationship Id="rId9" Type="http://schemas.microsoft.com/office/2007/relationships/hdphoto" Target="../media/hdphoto9.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3662" b="-866"/>
          <a:stretch/>
        </p:blipFill>
        <p:spPr>
          <a:xfrm>
            <a:off x="116588" y="116632"/>
            <a:ext cx="8913682" cy="5184576"/>
          </a:xfrm>
          <a:prstGeom prst="rect">
            <a:avLst/>
          </a:prstGeom>
        </p:spPr>
      </p:pic>
      <p:pic>
        <p:nvPicPr>
          <p:cNvPr id="26" name="Grafik 25"/>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 r="3186"/>
          <a:stretch/>
        </p:blipFill>
        <p:spPr>
          <a:xfrm>
            <a:off x="1916480" y="5430717"/>
            <a:ext cx="1719416" cy="1332000"/>
          </a:xfrm>
          <a:prstGeom prst="rect">
            <a:avLst/>
          </a:prstGeom>
        </p:spPr>
      </p:pic>
      <p:pic>
        <p:nvPicPr>
          <p:cNvPr id="25" name="Grafik 24"/>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3760"/>
          <a:stretch/>
        </p:blipFill>
        <p:spPr>
          <a:xfrm>
            <a:off x="5508104" y="5430717"/>
            <a:ext cx="1709221" cy="1332000"/>
          </a:xfrm>
          <a:prstGeom prst="rect">
            <a:avLst/>
          </a:prstGeom>
        </p:spPr>
      </p:pic>
      <p:pic>
        <p:nvPicPr>
          <p:cNvPr id="24" name="Grafik 23"/>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r="3056"/>
          <a:stretch/>
        </p:blipFill>
        <p:spPr>
          <a:xfrm>
            <a:off x="3714368" y="5430717"/>
            <a:ext cx="1721728" cy="1332000"/>
          </a:xfrm>
          <a:prstGeom prst="rect">
            <a:avLst/>
          </a:prstGeom>
        </p:spPr>
      </p:pic>
      <p:pic>
        <p:nvPicPr>
          <p:cNvPr id="10" name="Grafik 9"/>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l="-1" r="14031"/>
          <a:stretch/>
        </p:blipFill>
        <p:spPr>
          <a:xfrm>
            <a:off x="7306210" y="5430717"/>
            <a:ext cx="1724060" cy="1332000"/>
          </a:xfrm>
          <a:prstGeom prst="rect">
            <a:avLst/>
          </a:prstGeom>
        </p:spPr>
      </p:pic>
      <p:sp>
        <p:nvSpPr>
          <p:cNvPr id="11" name="Rechteck 10"/>
          <p:cNvSpPr/>
          <p:nvPr/>
        </p:nvSpPr>
        <p:spPr>
          <a:xfrm>
            <a:off x="1547664" y="548680"/>
            <a:ext cx="7596336" cy="1008112"/>
          </a:xfrm>
          <a:prstGeom prst="rect">
            <a:avLst/>
          </a:prstGeom>
          <a:gradFill>
            <a:gsLst>
              <a:gs pos="0">
                <a:schemeClr val="bg1">
                  <a:alpha val="0"/>
                </a:schemeClr>
              </a:gs>
              <a:gs pos="50000">
                <a:schemeClr val="bg1">
                  <a:alpha val="75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2" name="Grafik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99682" y="663480"/>
            <a:ext cx="4918756" cy="770782"/>
          </a:xfrm>
          <a:prstGeom prst="rect">
            <a:avLst/>
          </a:prstGeom>
        </p:spPr>
      </p:pic>
      <p:sp>
        <p:nvSpPr>
          <p:cNvPr id="13" name="Rechteck 12"/>
          <p:cNvSpPr/>
          <p:nvPr/>
        </p:nvSpPr>
        <p:spPr>
          <a:xfrm>
            <a:off x="2384559" y="5017704"/>
            <a:ext cx="6759441" cy="1003584"/>
          </a:xfrm>
          <a:prstGeom prst="rect">
            <a:avLst/>
          </a:prstGeom>
          <a:solidFill>
            <a:srgbClr val="D9D9D9">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Grafik 14"/>
          <p:cNvPicPr>
            <a:picLocks noChangeAspect="1"/>
          </p:cNvPicPr>
          <p:nvPr/>
        </p:nvPicPr>
        <p:blipFill rotWithShape="1">
          <a:blip r:embed="rId13" cstate="print">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l="1" r="2629"/>
          <a:stretch/>
        </p:blipFill>
        <p:spPr>
          <a:xfrm>
            <a:off x="116588" y="5430717"/>
            <a:ext cx="1729296" cy="1332000"/>
          </a:xfrm>
          <a:prstGeom prst="rect">
            <a:avLst/>
          </a:prstGeom>
        </p:spPr>
      </p:pic>
      <p:sp>
        <p:nvSpPr>
          <p:cNvPr id="16" name="Rechteck 15"/>
          <p:cNvSpPr/>
          <p:nvPr/>
        </p:nvSpPr>
        <p:spPr>
          <a:xfrm>
            <a:off x="0" y="5017704"/>
            <a:ext cx="2232160" cy="10035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Rechteck 18"/>
          <p:cNvSpPr/>
          <p:nvPr/>
        </p:nvSpPr>
        <p:spPr>
          <a:xfrm>
            <a:off x="2384559" y="4513648"/>
            <a:ext cx="6759441" cy="432048"/>
          </a:xfrm>
          <a:prstGeom prst="rect">
            <a:avLst/>
          </a:prstGeom>
          <a:solidFill>
            <a:srgbClr val="D9D9D9">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ctrTitle" hasCustomPrompt="1"/>
          </p:nvPr>
        </p:nvSpPr>
        <p:spPr>
          <a:xfrm>
            <a:off x="2489381" y="5085184"/>
            <a:ext cx="6475107" cy="843069"/>
          </a:xfrm>
        </p:spPr>
        <p:txBody>
          <a:bodyPr>
            <a:normAutofit/>
          </a:bodyPr>
          <a:lstStyle>
            <a:lvl1pPr algn="l">
              <a:defRPr sz="4400" b="1">
                <a:solidFill>
                  <a:srgbClr val="C00000"/>
                </a:solidFill>
                <a:latin typeface="Arial" pitchFamily="34" charset="0"/>
                <a:cs typeface="Arial" pitchFamily="34" charset="0"/>
              </a:defRPr>
            </a:lvl1pPr>
          </a:lstStyle>
          <a:p>
            <a:r>
              <a:rPr lang="de-DE" dirty="0" smtClean="0"/>
              <a:t>HAUPTÜBERSCHRIFT</a:t>
            </a:r>
            <a:endParaRPr lang="de-DE" dirty="0"/>
          </a:p>
        </p:txBody>
      </p:sp>
      <p:sp>
        <p:nvSpPr>
          <p:cNvPr id="3" name="Untertitel 2"/>
          <p:cNvSpPr>
            <a:spLocks noGrp="1"/>
          </p:cNvSpPr>
          <p:nvPr>
            <p:ph type="subTitle" idx="1" hasCustomPrompt="1"/>
          </p:nvPr>
        </p:nvSpPr>
        <p:spPr>
          <a:xfrm>
            <a:off x="2483768" y="4513648"/>
            <a:ext cx="6480720" cy="432048"/>
          </a:xfrm>
        </p:spPr>
        <p:txBody>
          <a:bodyPr anchor="ctr">
            <a:normAutofit/>
          </a:bodyPr>
          <a:lstStyle>
            <a:lvl1pPr marL="0" indent="0" algn="l">
              <a:buNone/>
              <a:defRPr sz="1800" b="1">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Unterüberschrift</a:t>
            </a:r>
            <a:endParaRPr lang="de-DE" dirty="0"/>
          </a:p>
        </p:txBody>
      </p:sp>
      <p:sp>
        <p:nvSpPr>
          <p:cNvPr id="17" name="Textplatzhalter 16"/>
          <p:cNvSpPr>
            <a:spLocks noGrp="1"/>
          </p:cNvSpPr>
          <p:nvPr>
            <p:ph type="body" sz="quarter" idx="10" hasCustomPrompt="1"/>
          </p:nvPr>
        </p:nvSpPr>
        <p:spPr>
          <a:xfrm>
            <a:off x="135316" y="5087696"/>
            <a:ext cx="1988412" cy="861584"/>
          </a:xfrm>
        </p:spPr>
        <p:txBody>
          <a:bodyPr anchor="ctr">
            <a:normAutofit/>
          </a:bodyPr>
          <a:lstStyle>
            <a:lvl1pPr marL="0" indent="0" algn="r">
              <a:buNone/>
              <a:defRPr sz="1800" b="1" baseline="0">
                <a:solidFill>
                  <a:schemeClr val="bg1"/>
                </a:solidFill>
                <a:latin typeface="Arial" pitchFamily="34" charset="0"/>
                <a:cs typeface="Arial" pitchFamily="34" charset="0"/>
              </a:defRPr>
            </a:lvl1pPr>
          </a:lstStyle>
          <a:p>
            <a:pPr lvl="0"/>
            <a:r>
              <a:rPr lang="de-DE" dirty="0" smtClean="0"/>
              <a:t>Vortragender / Verfasser</a:t>
            </a:r>
            <a:endParaRPr lang="de-DE" dirty="0"/>
          </a:p>
        </p:txBody>
      </p:sp>
    </p:spTree>
    <p:extLst>
      <p:ext uri="{BB962C8B-B14F-4D97-AF65-F5344CB8AC3E}">
        <p14:creationId xmlns:p14="http://schemas.microsoft.com/office/powerpoint/2010/main" val="48376197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764704"/>
            <a:ext cx="2057400" cy="5688632"/>
          </a:xfrm>
        </p:spPr>
        <p:txBody>
          <a:bodyPr vert="eaVert">
            <a:normAutofit/>
          </a:bodyPr>
          <a:lstStyle>
            <a:lvl1pPr>
              <a:defRPr sz="4000">
                <a:solidFill>
                  <a:srgbClr val="C00000"/>
                </a:solidFill>
                <a:latin typeface="Arial" pitchFamily="34" charset="0"/>
                <a:cs typeface="Arial" pitchFamily="34" charset="0"/>
              </a:defRPr>
            </a:lvl1pPr>
          </a:lstStyle>
          <a:p>
            <a:r>
              <a:rPr lang="de-DE" smtClean="0"/>
              <a:t>Titelmasterformat durch Klicken bearbeiten</a:t>
            </a:r>
            <a:endParaRPr lang="de-DE" dirty="0"/>
          </a:p>
        </p:txBody>
      </p:sp>
      <p:sp>
        <p:nvSpPr>
          <p:cNvPr id="3" name="Vertikaler Textplatzhalter 2"/>
          <p:cNvSpPr>
            <a:spLocks noGrp="1"/>
          </p:cNvSpPr>
          <p:nvPr>
            <p:ph type="body" orient="vert" idx="1"/>
          </p:nvPr>
        </p:nvSpPr>
        <p:spPr>
          <a:xfrm>
            <a:off x="457200" y="764704"/>
            <a:ext cx="6019800" cy="5688632"/>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8" name="Rechteck 7"/>
          <p:cNvSpPr/>
          <p:nvPr/>
        </p:nvSpPr>
        <p:spPr>
          <a:xfrm>
            <a:off x="0" y="548680"/>
            <a:ext cx="9144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6" name="Grafik 15"/>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 t="62773" r="14031"/>
          <a:stretch/>
        </p:blipFill>
        <p:spPr>
          <a:xfrm>
            <a:off x="7236296" y="0"/>
            <a:ext cx="1907704" cy="548680"/>
          </a:xfrm>
          <a:prstGeom prst="rect">
            <a:avLst/>
          </a:prstGeom>
        </p:spPr>
      </p:pic>
      <p:pic>
        <p:nvPicPr>
          <p:cNvPr id="17" name="Grafik 16"/>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 t="60656" r="3186"/>
          <a:stretch/>
        </p:blipFill>
        <p:spPr>
          <a:xfrm>
            <a:off x="1835696" y="0"/>
            <a:ext cx="1800200" cy="548680"/>
          </a:xfrm>
          <a:prstGeom prst="rect">
            <a:avLst/>
          </a:prstGeom>
        </p:spPr>
      </p:pic>
      <p:pic>
        <p:nvPicPr>
          <p:cNvPr id="18" name="Grafik 17"/>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t="60604" r="3056"/>
          <a:stretch/>
        </p:blipFill>
        <p:spPr>
          <a:xfrm>
            <a:off x="3635896" y="0"/>
            <a:ext cx="1800200" cy="548680"/>
          </a:xfrm>
          <a:prstGeom prst="rect">
            <a:avLst/>
          </a:prstGeom>
        </p:spPr>
      </p:pic>
      <p:pic>
        <p:nvPicPr>
          <p:cNvPr id="19" name="Grafik 18"/>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60890" r="3760"/>
          <a:stretch/>
        </p:blipFill>
        <p:spPr>
          <a:xfrm>
            <a:off x="5436096" y="0"/>
            <a:ext cx="1800200" cy="548680"/>
          </a:xfrm>
          <a:prstGeom prst="rect">
            <a:avLst/>
          </a:prstGeom>
        </p:spPr>
      </p:pic>
      <p:sp>
        <p:nvSpPr>
          <p:cNvPr id="20" name="Rechteck 19"/>
          <p:cNvSpPr/>
          <p:nvPr/>
        </p:nvSpPr>
        <p:spPr>
          <a:xfrm>
            <a:off x="3705991" y="44624"/>
            <a:ext cx="5438009" cy="432048"/>
          </a:xfrm>
          <a:prstGeom prst="rect">
            <a:avLst/>
          </a:prstGeom>
          <a:gradFill>
            <a:gsLst>
              <a:gs pos="0">
                <a:schemeClr val="bg1">
                  <a:alpha val="0"/>
                </a:schemeClr>
              </a:gs>
              <a:gs pos="50000">
                <a:schemeClr val="bg1">
                  <a:alpha val="75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1" name="Grafik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2504" y="56441"/>
            <a:ext cx="2596000" cy="406800"/>
          </a:xfrm>
          <a:prstGeom prst="rect">
            <a:avLst/>
          </a:prstGeom>
        </p:spPr>
      </p:pic>
      <p:pic>
        <p:nvPicPr>
          <p:cNvPr id="22" name="Grafik 21"/>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t="61195" r="2629" b="1"/>
          <a:stretch/>
        </p:blipFill>
        <p:spPr>
          <a:xfrm>
            <a:off x="0" y="0"/>
            <a:ext cx="1835696" cy="548680"/>
          </a:xfrm>
          <a:prstGeom prst="rect">
            <a:avLst/>
          </a:prstGeom>
        </p:spPr>
      </p:pic>
    </p:spTree>
    <p:extLst>
      <p:ext uri="{BB962C8B-B14F-4D97-AF65-F5344CB8AC3E}">
        <p14:creationId xmlns:p14="http://schemas.microsoft.com/office/powerpoint/2010/main" val="26058068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19" name="Grafik 18"/>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 t="62773" r="14031"/>
          <a:stretch/>
        </p:blipFill>
        <p:spPr>
          <a:xfrm>
            <a:off x="7236296" y="0"/>
            <a:ext cx="1907704" cy="548680"/>
          </a:xfrm>
          <a:prstGeom prst="rect">
            <a:avLst/>
          </a:prstGeom>
        </p:spPr>
      </p:pic>
      <p:pic>
        <p:nvPicPr>
          <p:cNvPr id="16" name="Grafik 15"/>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 t="60656" r="3186"/>
          <a:stretch/>
        </p:blipFill>
        <p:spPr>
          <a:xfrm>
            <a:off x="1835696" y="0"/>
            <a:ext cx="1800200" cy="548680"/>
          </a:xfrm>
          <a:prstGeom prst="rect">
            <a:avLst/>
          </a:prstGeom>
        </p:spPr>
      </p:pic>
      <p:pic>
        <p:nvPicPr>
          <p:cNvPr id="18" name="Grafik 17"/>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t="60604" r="3056"/>
          <a:stretch/>
        </p:blipFill>
        <p:spPr>
          <a:xfrm>
            <a:off x="3635896" y="0"/>
            <a:ext cx="1800200" cy="548680"/>
          </a:xfrm>
          <a:prstGeom prst="rect">
            <a:avLst/>
          </a:prstGeom>
        </p:spPr>
      </p:pic>
      <p:pic>
        <p:nvPicPr>
          <p:cNvPr id="17" name="Grafik 16"/>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60890" r="3760"/>
          <a:stretch/>
        </p:blipFill>
        <p:spPr>
          <a:xfrm>
            <a:off x="5436096" y="0"/>
            <a:ext cx="1800200" cy="548680"/>
          </a:xfrm>
          <a:prstGeom prst="rect">
            <a:avLst/>
          </a:prstGeom>
        </p:spPr>
      </p:pic>
      <p:sp>
        <p:nvSpPr>
          <p:cNvPr id="2" name="Titel 1"/>
          <p:cNvSpPr>
            <a:spLocks noGrp="1"/>
          </p:cNvSpPr>
          <p:nvPr>
            <p:ph type="title" hasCustomPrompt="1"/>
          </p:nvPr>
        </p:nvSpPr>
        <p:spPr>
          <a:xfrm>
            <a:off x="457200" y="692696"/>
            <a:ext cx="8229600" cy="648072"/>
          </a:xfrm>
        </p:spPr>
        <p:txBody>
          <a:bodyPr/>
          <a:lstStyle>
            <a:lvl1pPr algn="l">
              <a:defRPr>
                <a:solidFill>
                  <a:srgbClr val="C00000"/>
                </a:solidFill>
                <a:latin typeface="Arial" pitchFamily="34" charset="0"/>
                <a:cs typeface="Arial" pitchFamily="34" charset="0"/>
              </a:defRPr>
            </a:lvl1pPr>
          </a:lstStyle>
          <a:p>
            <a:r>
              <a:rPr lang="de-DE" dirty="0" smtClean="0"/>
              <a:t>Untertitel</a:t>
            </a:r>
            <a:endParaRPr lang="de-DE" dirty="0"/>
          </a:p>
        </p:txBody>
      </p:sp>
      <p:sp>
        <p:nvSpPr>
          <p:cNvPr id="3" name="Inhaltsplatzhalter 2"/>
          <p:cNvSpPr>
            <a:spLocks noGrp="1"/>
          </p:cNvSpPr>
          <p:nvPr>
            <p:ph idx="1"/>
          </p:nvPr>
        </p:nvSpPr>
        <p:spPr>
          <a:xfrm>
            <a:off x="457200" y="1600200"/>
            <a:ext cx="8229600" cy="4925144"/>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3" name="Rechteck 12"/>
          <p:cNvSpPr/>
          <p:nvPr/>
        </p:nvSpPr>
        <p:spPr>
          <a:xfrm>
            <a:off x="3705991" y="44624"/>
            <a:ext cx="5438009" cy="432048"/>
          </a:xfrm>
          <a:prstGeom prst="rect">
            <a:avLst/>
          </a:prstGeom>
          <a:gradFill>
            <a:gsLst>
              <a:gs pos="0">
                <a:schemeClr val="bg1">
                  <a:alpha val="0"/>
                </a:schemeClr>
              </a:gs>
              <a:gs pos="50000">
                <a:schemeClr val="bg1">
                  <a:alpha val="75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0" name="Grafik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2504" y="56441"/>
            <a:ext cx="2596000" cy="406800"/>
          </a:xfrm>
          <a:prstGeom prst="rect">
            <a:avLst/>
          </a:prstGeom>
        </p:spPr>
      </p:pic>
      <p:sp>
        <p:nvSpPr>
          <p:cNvPr id="7" name="Rechteck 6"/>
          <p:cNvSpPr/>
          <p:nvPr/>
        </p:nvSpPr>
        <p:spPr>
          <a:xfrm>
            <a:off x="0" y="548680"/>
            <a:ext cx="9144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t="61195" r="2629" b="1"/>
          <a:stretch/>
        </p:blipFill>
        <p:spPr>
          <a:xfrm>
            <a:off x="0" y="0"/>
            <a:ext cx="1835696" cy="548680"/>
          </a:xfrm>
          <a:prstGeom prst="rect">
            <a:avLst/>
          </a:prstGeom>
        </p:spPr>
      </p:pic>
      <p:cxnSp>
        <p:nvCxnSpPr>
          <p:cNvPr id="15" name="Gerade Verbindung 14"/>
          <p:cNvCxnSpPr/>
          <p:nvPr/>
        </p:nvCxnSpPr>
        <p:spPr>
          <a:xfrm>
            <a:off x="467544" y="1412776"/>
            <a:ext cx="820891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1845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2313" y="4406900"/>
            <a:ext cx="7772400" cy="1362075"/>
          </a:xfrm>
        </p:spPr>
        <p:txBody>
          <a:bodyPr anchor="t"/>
          <a:lstStyle>
            <a:lvl1pPr algn="l">
              <a:defRPr sz="4000" b="1" cap="all">
                <a:solidFill>
                  <a:srgbClr val="C00000"/>
                </a:solidFill>
                <a:latin typeface="Arial" pitchFamily="34" charset="0"/>
                <a:cs typeface="Arial" pitchFamily="34" charset="0"/>
              </a:defRPr>
            </a:lvl1pPr>
          </a:lstStyle>
          <a:p>
            <a:r>
              <a:rPr lang="de-DE" dirty="0" smtClean="0"/>
              <a:t>Titelmasterformat durch Klicken bearb.</a:t>
            </a:r>
            <a:endParaRPr lang="de-DE" dirty="0"/>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8" name="Rechteck 7"/>
          <p:cNvSpPr/>
          <p:nvPr/>
        </p:nvSpPr>
        <p:spPr>
          <a:xfrm>
            <a:off x="0" y="548680"/>
            <a:ext cx="9144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6" name="Grafik 15"/>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 t="62773" r="14031"/>
          <a:stretch/>
        </p:blipFill>
        <p:spPr>
          <a:xfrm>
            <a:off x="7236296" y="0"/>
            <a:ext cx="1907704" cy="548680"/>
          </a:xfrm>
          <a:prstGeom prst="rect">
            <a:avLst/>
          </a:prstGeom>
        </p:spPr>
      </p:pic>
      <p:pic>
        <p:nvPicPr>
          <p:cNvPr id="17" name="Grafik 16"/>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 t="60656" r="3186"/>
          <a:stretch/>
        </p:blipFill>
        <p:spPr>
          <a:xfrm>
            <a:off x="1835696" y="0"/>
            <a:ext cx="1800200" cy="548680"/>
          </a:xfrm>
          <a:prstGeom prst="rect">
            <a:avLst/>
          </a:prstGeom>
        </p:spPr>
      </p:pic>
      <p:pic>
        <p:nvPicPr>
          <p:cNvPr id="18" name="Grafik 17"/>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t="60604" r="3056"/>
          <a:stretch/>
        </p:blipFill>
        <p:spPr>
          <a:xfrm>
            <a:off x="3635896" y="0"/>
            <a:ext cx="1800200" cy="548680"/>
          </a:xfrm>
          <a:prstGeom prst="rect">
            <a:avLst/>
          </a:prstGeom>
        </p:spPr>
      </p:pic>
      <p:pic>
        <p:nvPicPr>
          <p:cNvPr id="19" name="Grafik 18"/>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60890" r="3760"/>
          <a:stretch/>
        </p:blipFill>
        <p:spPr>
          <a:xfrm>
            <a:off x="5436096" y="0"/>
            <a:ext cx="1800200" cy="548680"/>
          </a:xfrm>
          <a:prstGeom prst="rect">
            <a:avLst/>
          </a:prstGeom>
        </p:spPr>
      </p:pic>
      <p:sp>
        <p:nvSpPr>
          <p:cNvPr id="20" name="Rechteck 19"/>
          <p:cNvSpPr/>
          <p:nvPr/>
        </p:nvSpPr>
        <p:spPr>
          <a:xfrm>
            <a:off x="3705991" y="44624"/>
            <a:ext cx="5438009" cy="432048"/>
          </a:xfrm>
          <a:prstGeom prst="rect">
            <a:avLst/>
          </a:prstGeom>
          <a:gradFill>
            <a:gsLst>
              <a:gs pos="0">
                <a:schemeClr val="bg1">
                  <a:alpha val="0"/>
                </a:schemeClr>
              </a:gs>
              <a:gs pos="50000">
                <a:schemeClr val="bg1">
                  <a:alpha val="75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1" name="Grafik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2504" y="56441"/>
            <a:ext cx="2596000" cy="406800"/>
          </a:xfrm>
          <a:prstGeom prst="rect">
            <a:avLst/>
          </a:prstGeom>
        </p:spPr>
      </p:pic>
      <p:pic>
        <p:nvPicPr>
          <p:cNvPr id="22" name="Grafik 21"/>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t="61195" r="2629" b="1"/>
          <a:stretch/>
        </p:blipFill>
        <p:spPr>
          <a:xfrm>
            <a:off x="0" y="0"/>
            <a:ext cx="1835696" cy="548680"/>
          </a:xfrm>
          <a:prstGeom prst="rect">
            <a:avLst/>
          </a:prstGeom>
        </p:spPr>
      </p:pic>
    </p:spTree>
    <p:extLst>
      <p:ext uri="{BB962C8B-B14F-4D97-AF65-F5344CB8AC3E}">
        <p14:creationId xmlns:p14="http://schemas.microsoft.com/office/powerpoint/2010/main" val="1292568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692696"/>
            <a:ext cx="8229600" cy="648072"/>
          </a:xfrm>
        </p:spPr>
        <p:txBody>
          <a:bodyPr/>
          <a:lstStyle>
            <a:lvl1pPr algn="l">
              <a:defRPr>
                <a:solidFill>
                  <a:srgbClr val="C00000"/>
                </a:solidFill>
                <a:latin typeface="Arial" pitchFamily="34" charset="0"/>
                <a:cs typeface="Arial" pitchFamily="34" charset="0"/>
              </a:defRPr>
            </a:lvl1pPr>
          </a:lstStyle>
          <a:p>
            <a:r>
              <a:rPr lang="de-DE" dirty="0" smtClean="0"/>
              <a:t>Untertitel</a:t>
            </a:r>
            <a:endParaRPr lang="de-DE" dirty="0"/>
          </a:p>
        </p:txBody>
      </p:sp>
      <p:sp>
        <p:nvSpPr>
          <p:cNvPr id="3" name="Textplatzhalter 2"/>
          <p:cNvSpPr>
            <a:spLocks noGrp="1"/>
          </p:cNvSpPr>
          <p:nvPr>
            <p:ph type="body" idx="1" hasCustomPrompt="1"/>
          </p:nvPr>
        </p:nvSpPr>
        <p:spPr>
          <a:xfrm>
            <a:off x="457200" y="1535113"/>
            <a:ext cx="4040188" cy="639762"/>
          </a:xfrm>
        </p:spPr>
        <p:txBody>
          <a:bodyPr anchor="b"/>
          <a:lstStyle>
            <a:lvl1pPr marL="0" indent="0">
              <a:buNone/>
              <a:defRPr sz="2400" b="1">
                <a:solidFill>
                  <a:srgbClr val="C00000"/>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a:t>
            </a:r>
          </a:p>
        </p:txBody>
      </p:sp>
      <p:sp>
        <p:nvSpPr>
          <p:cNvPr id="4" name="Inhaltsplatzhalter 3"/>
          <p:cNvSpPr>
            <a:spLocks noGrp="1"/>
          </p:cNvSpPr>
          <p:nvPr>
            <p:ph sz="half" idx="2"/>
          </p:nvPr>
        </p:nvSpPr>
        <p:spPr>
          <a:xfrm>
            <a:off x="457200" y="2174874"/>
            <a:ext cx="4040188" cy="4350469"/>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hasCustomPrompt="1"/>
          </p:nvPr>
        </p:nvSpPr>
        <p:spPr>
          <a:xfrm>
            <a:off x="4645025" y="1535113"/>
            <a:ext cx="4041775" cy="639762"/>
          </a:xfrm>
        </p:spPr>
        <p:txBody>
          <a:bodyPr anchor="b"/>
          <a:lstStyle>
            <a:lvl1pPr marL="0" indent="0">
              <a:buNone/>
              <a:defRPr sz="2400" b="1">
                <a:solidFill>
                  <a:srgbClr val="C00000"/>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a:t>
            </a:r>
          </a:p>
        </p:txBody>
      </p:sp>
      <p:sp>
        <p:nvSpPr>
          <p:cNvPr id="6" name="Inhaltsplatzhalter 5"/>
          <p:cNvSpPr>
            <a:spLocks noGrp="1"/>
          </p:cNvSpPr>
          <p:nvPr>
            <p:ph sz="quarter" idx="4"/>
          </p:nvPr>
        </p:nvSpPr>
        <p:spPr>
          <a:xfrm>
            <a:off x="4645025" y="2174874"/>
            <a:ext cx="4041775" cy="4350469"/>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1" name="Rechteck 10"/>
          <p:cNvSpPr/>
          <p:nvPr/>
        </p:nvSpPr>
        <p:spPr>
          <a:xfrm>
            <a:off x="0" y="548680"/>
            <a:ext cx="9144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9" name="Gerade Verbindung 18"/>
          <p:cNvCxnSpPr/>
          <p:nvPr/>
        </p:nvCxnSpPr>
        <p:spPr>
          <a:xfrm>
            <a:off x="467544" y="1412776"/>
            <a:ext cx="820891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20" name="Grafik 19"/>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 t="62773" r="14031"/>
          <a:stretch/>
        </p:blipFill>
        <p:spPr>
          <a:xfrm>
            <a:off x="7236296" y="0"/>
            <a:ext cx="1907704" cy="548680"/>
          </a:xfrm>
          <a:prstGeom prst="rect">
            <a:avLst/>
          </a:prstGeom>
        </p:spPr>
      </p:pic>
      <p:pic>
        <p:nvPicPr>
          <p:cNvPr id="21" name="Grafik 20"/>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 t="60656" r="3186"/>
          <a:stretch/>
        </p:blipFill>
        <p:spPr>
          <a:xfrm>
            <a:off x="1835696" y="0"/>
            <a:ext cx="1800200" cy="548680"/>
          </a:xfrm>
          <a:prstGeom prst="rect">
            <a:avLst/>
          </a:prstGeom>
        </p:spPr>
      </p:pic>
      <p:pic>
        <p:nvPicPr>
          <p:cNvPr id="22" name="Grafik 21"/>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t="60604" r="3056"/>
          <a:stretch/>
        </p:blipFill>
        <p:spPr>
          <a:xfrm>
            <a:off x="3635896" y="0"/>
            <a:ext cx="1800200" cy="548680"/>
          </a:xfrm>
          <a:prstGeom prst="rect">
            <a:avLst/>
          </a:prstGeom>
        </p:spPr>
      </p:pic>
      <p:pic>
        <p:nvPicPr>
          <p:cNvPr id="23" name="Grafik 22"/>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60890" r="3760"/>
          <a:stretch/>
        </p:blipFill>
        <p:spPr>
          <a:xfrm>
            <a:off x="5436096" y="0"/>
            <a:ext cx="1800200" cy="548680"/>
          </a:xfrm>
          <a:prstGeom prst="rect">
            <a:avLst/>
          </a:prstGeom>
        </p:spPr>
      </p:pic>
      <p:sp>
        <p:nvSpPr>
          <p:cNvPr id="24" name="Rechteck 23"/>
          <p:cNvSpPr/>
          <p:nvPr/>
        </p:nvSpPr>
        <p:spPr>
          <a:xfrm>
            <a:off x="3705991" y="44624"/>
            <a:ext cx="5438009" cy="432048"/>
          </a:xfrm>
          <a:prstGeom prst="rect">
            <a:avLst/>
          </a:prstGeom>
          <a:gradFill>
            <a:gsLst>
              <a:gs pos="0">
                <a:schemeClr val="bg1">
                  <a:alpha val="0"/>
                </a:schemeClr>
              </a:gs>
              <a:gs pos="50000">
                <a:schemeClr val="bg1">
                  <a:alpha val="75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5" name="Grafik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2504" y="56441"/>
            <a:ext cx="2596000" cy="406800"/>
          </a:xfrm>
          <a:prstGeom prst="rect">
            <a:avLst/>
          </a:prstGeom>
        </p:spPr>
      </p:pic>
      <p:pic>
        <p:nvPicPr>
          <p:cNvPr id="26" name="Grafik 25"/>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t="61195" r="2629" b="1"/>
          <a:stretch/>
        </p:blipFill>
        <p:spPr>
          <a:xfrm>
            <a:off x="0" y="0"/>
            <a:ext cx="1835696" cy="548680"/>
          </a:xfrm>
          <a:prstGeom prst="rect">
            <a:avLst/>
          </a:prstGeom>
        </p:spPr>
      </p:pic>
    </p:spTree>
    <p:extLst>
      <p:ext uri="{BB962C8B-B14F-4D97-AF65-F5344CB8AC3E}">
        <p14:creationId xmlns:p14="http://schemas.microsoft.com/office/powerpoint/2010/main" val="115711494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692696"/>
            <a:ext cx="8229600" cy="648072"/>
          </a:xfrm>
        </p:spPr>
        <p:txBody>
          <a:bodyPr>
            <a:noAutofit/>
          </a:bodyPr>
          <a:lstStyle>
            <a:lvl1pPr algn="l">
              <a:defRPr sz="4000" b="0">
                <a:solidFill>
                  <a:srgbClr val="C00000"/>
                </a:solidFill>
                <a:latin typeface="Arial" pitchFamily="34" charset="0"/>
                <a:cs typeface="Arial" pitchFamily="34" charset="0"/>
              </a:defRPr>
            </a:lvl1pPr>
          </a:lstStyle>
          <a:p>
            <a:r>
              <a:rPr lang="de-DE" dirty="0" smtClean="0"/>
              <a:t>Untertitel</a:t>
            </a:r>
            <a:endParaRPr lang="de-DE" dirty="0"/>
          </a:p>
        </p:txBody>
      </p:sp>
      <p:sp>
        <p:nvSpPr>
          <p:cNvPr id="7" name="Rechteck 6"/>
          <p:cNvSpPr/>
          <p:nvPr/>
        </p:nvSpPr>
        <p:spPr>
          <a:xfrm>
            <a:off x="0" y="548680"/>
            <a:ext cx="9144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5" name="Gerade Verbindung 14"/>
          <p:cNvCxnSpPr/>
          <p:nvPr/>
        </p:nvCxnSpPr>
        <p:spPr>
          <a:xfrm>
            <a:off x="467544" y="1412776"/>
            <a:ext cx="820891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 t="62773" r="14031"/>
          <a:stretch/>
        </p:blipFill>
        <p:spPr>
          <a:xfrm>
            <a:off x="7236296" y="0"/>
            <a:ext cx="1907704" cy="548680"/>
          </a:xfrm>
          <a:prstGeom prst="rect">
            <a:avLst/>
          </a:prstGeom>
        </p:spPr>
      </p:pic>
      <p:pic>
        <p:nvPicPr>
          <p:cNvPr id="17" name="Grafik 16"/>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 t="60656" r="3186"/>
          <a:stretch/>
        </p:blipFill>
        <p:spPr>
          <a:xfrm>
            <a:off x="1835696" y="0"/>
            <a:ext cx="1800200" cy="548680"/>
          </a:xfrm>
          <a:prstGeom prst="rect">
            <a:avLst/>
          </a:prstGeom>
        </p:spPr>
      </p:pic>
      <p:pic>
        <p:nvPicPr>
          <p:cNvPr id="18" name="Grafik 17"/>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t="60604" r="3056"/>
          <a:stretch/>
        </p:blipFill>
        <p:spPr>
          <a:xfrm>
            <a:off x="3635896" y="0"/>
            <a:ext cx="1800200" cy="548680"/>
          </a:xfrm>
          <a:prstGeom prst="rect">
            <a:avLst/>
          </a:prstGeom>
        </p:spPr>
      </p:pic>
      <p:pic>
        <p:nvPicPr>
          <p:cNvPr id="19" name="Grafik 18"/>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60890" r="3760"/>
          <a:stretch/>
        </p:blipFill>
        <p:spPr>
          <a:xfrm>
            <a:off x="5436096" y="0"/>
            <a:ext cx="1800200" cy="548680"/>
          </a:xfrm>
          <a:prstGeom prst="rect">
            <a:avLst/>
          </a:prstGeom>
        </p:spPr>
      </p:pic>
      <p:sp>
        <p:nvSpPr>
          <p:cNvPr id="20" name="Rechteck 19"/>
          <p:cNvSpPr/>
          <p:nvPr/>
        </p:nvSpPr>
        <p:spPr>
          <a:xfrm>
            <a:off x="3705991" y="44624"/>
            <a:ext cx="5438009" cy="432048"/>
          </a:xfrm>
          <a:prstGeom prst="rect">
            <a:avLst/>
          </a:prstGeom>
          <a:gradFill>
            <a:gsLst>
              <a:gs pos="0">
                <a:schemeClr val="bg1">
                  <a:alpha val="0"/>
                </a:schemeClr>
              </a:gs>
              <a:gs pos="50000">
                <a:schemeClr val="bg1">
                  <a:alpha val="75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1" name="Grafik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2504" y="56441"/>
            <a:ext cx="2596000" cy="406800"/>
          </a:xfrm>
          <a:prstGeom prst="rect">
            <a:avLst/>
          </a:prstGeom>
        </p:spPr>
      </p:pic>
      <p:pic>
        <p:nvPicPr>
          <p:cNvPr id="22" name="Grafik 21"/>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t="61195" r="2629" b="1"/>
          <a:stretch/>
        </p:blipFill>
        <p:spPr>
          <a:xfrm>
            <a:off x="0" y="0"/>
            <a:ext cx="1835696" cy="548680"/>
          </a:xfrm>
          <a:prstGeom prst="rect">
            <a:avLst/>
          </a:prstGeom>
        </p:spPr>
      </p:pic>
    </p:spTree>
    <p:extLst>
      <p:ext uri="{BB962C8B-B14F-4D97-AF65-F5344CB8AC3E}">
        <p14:creationId xmlns:p14="http://schemas.microsoft.com/office/powerpoint/2010/main" val="7786647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05153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692696"/>
            <a:ext cx="3008313" cy="648072"/>
          </a:xfrm>
        </p:spPr>
        <p:txBody>
          <a:bodyPr anchor="b"/>
          <a:lstStyle>
            <a:lvl1pPr algn="l">
              <a:defRPr sz="2000" b="1" baseline="0">
                <a:solidFill>
                  <a:srgbClr val="C00000"/>
                </a:solidFill>
                <a:latin typeface="Arial" pitchFamily="34" charset="0"/>
                <a:cs typeface="Arial" pitchFamily="34" charset="0"/>
              </a:defRPr>
            </a:lvl1pPr>
          </a:lstStyle>
          <a:p>
            <a:r>
              <a:rPr lang="de-DE" dirty="0" smtClean="0"/>
              <a:t>Titelmasterformat durch Klicken bearb.</a:t>
            </a:r>
            <a:endParaRPr lang="de-DE" dirty="0"/>
          </a:p>
        </p:txBody>
      </p:sp>
      <p:sp>
        <p:nvSpPr>
          <p:cNvPr id="3" name="Inhaltsplatzhalter 2"/>
          <p:cNvSpPr>
            <a:spLocks noGrp="1"/>
          </p:cNvSpPr>
          <p:nvPr>
            <p:ph idx="1"/>
          </p:nvPr>
        </p:nvSpPr>
        <p:spPr>
          <a:xfrm>
            <a:off x="3575050" y="692696"/>
            <a:ext cx="5111750" cy="5760640"/>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Textplatzhalter 3"/>
          <p:cNvSpPr>
            <a:spLocks noGrp="1"/>
          </p:cNvSpPr>
          <p:nvPr>
            <p:ph type="body" sz="half" idx="2"/>
          </p:nvPr>
        </p:nvSpPr>
        <p:spPr>
          <a:xfrm>
            <a:off x="457200" y="1484784"/>
            <a:ext cx="3008313" cy="496855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9" name="Rechteck 8"/>
          <p:cNvSpPr/>
          <p:nvPr/>
        </p:nvSpPr>
        <p:spPr>
          <a:xfrm>
            <a:off x="0" y="548680"/>
            <a:ext cx="9144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7" name="Gerade Verbindung 16"/>
          <p:cNvCxnSpPr/>
          <p:nvPr/>
        </p:nvCxnSpPr>
        <p:spPr>
          <a:xfrm>
            <a:off x="467544" y="1412776"/>
            <a:ext cx="302433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8" name="Grafik 17"/>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 t="62773" r="14031"/>
          <a:stretch/>
        </p:blipFill>
        <p:spPr>
          <a:xfrm>
            <a:off x="7236296" y="0"/>
            <a:ext cx="1907704" cy="548680"/>
          </a:xfrm>
          <a:prstGeom prst="rect">
            <a:avLst/>
          </a:prstGeom>
        </p:spPr>
      </p:pic>
      <p:pic>
        <p:nvPicPr>
          <p:cNvPr id="19" name="Grafik 1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 t="60656" r="3186"/>
          <a:stretch/>
        </p:blipFill>
        <p:spPr>
          <a:xfrm>
            <a:off x="1835696" y="0"/>
            <a:ext cx="1800200" cy="548680"/>
          </a:xfrm>
          <a:prstGeom prst="rect">
            <a:avLst/>
          </a:prstGeom>
        </p:spPr>
      </p:pic>
      <p:pic>
        <p:nvPicPr>
          <p:cNvPr id="20" name="Grafik 19"/>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t="60604" r="3056"/>
          <a:stretch/>
        </p:blipFill>
        <p:spPr>
          <a:xfrm>
            <a:off x="3635896" y="0"/>
            <a:ext cx="1800200" cy="548680"/>
          </a:xfrm>
          <a:prstGeom prst="rect">
            <a:avLst/>
          </a:prstGeom>
        </p:spPr>
      </p:pic>
      <p:pic>
        <p:nvPicPr>
          <p:cNvPr id="21" name="Grafik 20"/>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60890" r="3760"/>
          <a:stretch/>
        </p:blipFill>
        <p:spPr>
          <a:xfrm>
            <a:off x="5436096" y="0"/>
            <a:ext cx="1800200" cy="548680"/>
          </a:xfrm>
          <a:prstGeom prst="rect">
            <a:avLst/>
          </a:prstGeom>
        </p:spPr>
      </p:pic>
      <p:sp>
        <p:nvSpPr>
          <p:cNvPr id="22" name="Rechteck 21"/>
          <p:cNvSpPr/>
          <p:nvPr/>
        </p:nvSpPr>
        <p:spPr>
          <a:xfrm>
            <a:off x="3705991" y="44624"/>
            <a:ext cx="5438009" cy="432048"/>
          </a:xfrm>
          <a:prstGeom prst="rect">
            <a:avLst/>
          </a:prstGeom>
          <a:gradFill>
            <a:gsLst>
              <a:gs pos="0">
                <a:schemeClr val="bg1">
                  <a:alpha val="0"/>
                </a:schemeClr>
              </a:gs>
              <a:gs pos="50000">
                <a:schemeClr val="bg1">
                  <a:alpha val="75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3" name="Grafik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2504" y="56441"/>
            <a:ext cx="2596000" cy="406800"/>
          </a:xfrm>
          <a:prstGeom prst="rect">
            <a:avLst/>
          </a:prstGeom>
        </p:spPr>
      </p:pic>
      <p:pic>
        <p:nvPicPr>
          <p:cNvPr id="24" name="Grafik 23"/>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t="61195" r="2629" b="1"/>
          <a:stretch/>
        </p:blipFill>
        <p:spPr>
          <a:xfrm>
            <a:off x="0" y="0"/>
            <a:ext cx="1835696" cy="548680"/>
          </a:xfrm>
          <a:prstGeom prst="rect">
            <a:avLst/>
          </a:prstGeom>
        </p:spPr>
      </p:pic>
    </p:spTree>
    <p:extLst>
      <p:ext uri="{BB962C8B-B14F-4D97-AF65-F5344CB8AC3E}">
        <p14:creationId xmlns:p14="http://schemas.microsoft.com/office/powerpoint/2010/main" val="40330368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5222304"/>
            <a:ext cx="5486400" cy="498178"/>
          </a:xfrm>
        </p:spPr>
        <p:txBody>
          <a:bodyPr anchor="b"/>
          <a:lstStyle>
            <a:lvl1pPr algn="l">
              <a:defRPr sz="2000" b="1">
                <a:solidFill>
                  <a:srgbClr val="C00000"/>
                </a:solidFill>
                <a:latin typeface="Arial" pitchFamily="34" charset="0"/>
                <a:cs typeface="Arial" pitchFamily="34" charset="0"/>
              </a:defRPr>
            </a:lvl1pPr>
          </a:lstStyle>
          <a:p>
            <a:r>
              <a:rPr lang="de-DE" smtClean="0"/>
              <a:t>Titelmasterformat durch Klicken bearbeiten</a:t>
            </a:r>
            <a:endParaRPr lang="de-DE" dirty="0"/>
          </a:p>
        </p:txBody>
      </p:sp>
      <p:sp>
        <p:nvSpPr>
          <p:cNvPr id="3" name="Bildplatzhalter 2"/>
          <p:cNvSpPr>
            <a:spLocks noGrp="1"/>
          </p:cNvSpPr>
          <p:nvPr>
            <p:ph type="pic" idx="1"/>
          </p:nvPr>
        </p:nvSpPr>
        <p:spPr>
          <a:xfrm>
            <a:off x="1792288" y="692695"/>
            <a:ext cx="5486400" cy="439248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dirty="0" smtClean="0"/>
              <a:t>Bild durch Klicken auf Symbol hinzufügen</a:t>
            </a:r>
            <a:endParaRPr lang="de-DE" dirty="0"/>
          </a:p>
        </p:txBody>
      </p:sp>
      <p:sp>
        <p:nvSpPr>
          <p:cNvPr id="4" name="Textplatzhalter 3"/>
          <p:cNvSpPr>
            <a:spLocks noGrp="1"/>
          </p:cNvSpPr>
          <p:nvPr>
            <p:ph type="body" sz="half" idx="2"/>
          </p:nvPr>
        </p:nvSpPr>
        <p:spPr>
          <a:xfrm>
            <a:off x="1792288" y="5720482"/>
            <a:ext cx="54864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9" name="Rechteck 8"/>
          <p:cNvSpPr/>
          <p:nvPr/>
        </p:nvSpPr>
        <p:spPr>
          <a:xfrm>
            <a:off x="0" y="548680"/>
            <a:ext cx="9144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7" name="Gerade Verbindung 16"/>
          <p:cNvCxnSpPr/>
          <p:nvPr/>
        </p:nvCxnSpPr>
        <p:spPr>
          <a:xfrm>
            <a:off x="1777311" y="5150296"/>
            <a:ext cx="5530993"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8" name="Grafik 17"/>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 t="62773" r="14031"/>
          <a:stretch/>
        </p:blipFill>
        <p:spPr>
          <a:xfrm>
            <a:off x="7236296" y="0"/>
            <a:ext cx="1907704" cy="548680"/>
          </a:xfrm>
          <a:prstGeom prst="rect">
            <a:avLst/>
          </a:prstGeom>
        </p:spPr>
      </p:pic>
      <p:pic>
        <p:nvPicPr>
          <p:cNvPr id="19" name="Grafik 1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 t="60656" r="3186"/>
          <a:stretch/>
        </p:blipFill>
        <p:spPr>
          <a:xfrm>
            <a:off x="1835696" y="0"/>
            <a:ext cx="1800200" cy="548680"/>
          </a:xfrm>
          <a:prstGeom prst="rect">
            <a:avLst/>
          </a:prstGeom>
        </p:spPr>
      </p:pic>
      <p:pic>
        <p:nvPicPr>
          <p:cNvPr id="20" name="Grafik 19"/>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t="60604" r="3056"/>
          <a:stretch/>
        </p:blipFill>
        <p:spPr>
          <a:xfrm>
            <a:off x="3635896" y="0"/>
            <a:ext cx="1800200" cy="548680"/>
          </a:xfrm>
          <a:prstGeom prst="rect">
            <a:avLst/>
          </a:prstGeom>
        </p:spPr>
      </p:pic>
      <p:pic>
        <p:nvPicPr>
          <p:cNvPr id="21" name="Grafik 20"/>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60890" r="3760"/>
          <a:stretch/>
        </p:blipFill>
        <p:spPr>
          <a:xfrm>
            <a:off x="5436096" y="0"/>
            <a:ext cx="1800200" cy="548680"/>
          </a:xfrm>
          <a:prstGeom prst="rect">
            <a:avLst/>
          </a:prstGeom>
        </p:spPr>
      </p:pic>
      <p:sp>
        <p:nvSpPr>
          <p:cNvPr id="22" name="Rechteck 21"/>
          <p:cNvSpPr/>
          <p:nvPr/>
        </p:nvSpPr>
        <p:spPr>
          <a:xfrm>
            <a:off x="3705991" y="44624"/>
            <a:ext cx="5438009" cy="432048"/>
          </a:xfrm>
          <a:prstGeom prst="rect">
            <a:avLst/>
          </a:prstGeom>
          <a:gradFill>
            <a:gsLst>
              <a:gs pos="0">
                <a:schemeClr val="bg1">
                  <a:alpha val="0"/>
                </a:schemeClr>
              </a:gs>
              <a:gs pos="50000">
                <a:schemeClr val="bg1">
                  <a:alpha val="75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3" name="Grafik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2504" y="56441"/>
            <a:ext cx="2596000" cy="406800"/>
          </a:xfrm>
          <a:prstGeom prst="rect">
            <a:avLst/>
          </a:prstGeom>
        </p:spPr>
      </p:pic>
      <p:pic>
        <p:nvPicPr>
          <p:cNvPr id="24" name="Grafik 23"/>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t="61195" r="2629" b="1"/>
          <a:stretch/>
        </p:blipFill>
        <p:spPr>
          <a:xfrm>
            <a:off x="0" y="0"/>
            <a:ext cx="1835696" cy="548680"/>
          </a:xfrm>
          <a:prstGeom prst="rect">
            <a:avLst/>
          </a:prstGeom>
        </p:spPr>
      </p:pic>
    </p:spTree>
    <p:extLst>
      <p:ext uri="{BB962C8B-B14F-4D97-AF65-F5344CB8AC3E}">
        <p14:creationId xmlns:p14="http://schemas.microsoft.com/office/powerpoint/2010/main" val="190819036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692696"/>
            <a:ext cx="8229600" cy="648072"/>
          </a:xfrm>
        </p:spPr>
        <p:txBody>
          <a:bodyPr/>
          <a:lstStyle>
            <a:lvl1pPr algn="l">
              <a:defRPr>
                <a:solidFill>
                  <a:srgbClr val="C00000"/>
                </a:solidFill>
                <a:latin typeface="Arial" pitchFamily="34" charset="0"/>
                <a:cs typeface="Arial" pitchFamily="34" charset="0"/>
              </a:defRPr>
            </a:lvl1pPr>
          </a:lstStyle>
          <a:p>
            <a:r>
              <a:rPr lang="de-DE" dirty="0" smtClean="0"/>
              <a:t>Untertitel</a:t>
            </a:r>
            <a:endParaRPr lang="de-DE" dirty="0"/>
          </a:p>
        </p:txBody>
      </p:sp>
      <p:sp>
        <p:nvSpPr>
          <p:cNvPr id="3" name="Vertikaler Textplatzhalter 2"/>
          <p:cNvSpPr>
            <a:spLocks noGrp="1"/>
          </p:cNvSpPr>
          <p:nvPr>
            <p:ph type="body" orient="vert" idx="1"/>
          </p:nvPr>
        </p:nvSpPr>
        <p:spPr>
          <a:xfrm>
            <a:off x="457200" y="1600200"/>
            <a:ext cx="8229600" cy="4853136"/>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8" name="Rechteck 7"/>
          <p:cNvSpPr/>
          <p:nvPr/>
        </p:nvSpPr>
        <p:spPr>
          <a:xfrm>
            <a:off x="0" y="548680"/>
            <a:ext cx="9144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6" name="Gerade Verbindung 15"/>
          <p:cNvCxnSpPr/>
          <p:nvPr/>
        </p:nvCxnSpPr>
        <p:spPr>
          <a:xfrm>
            <a:off x="467544" y="1412776"/>
            <a:ext cx="820891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 t="62773" r="14031"/>
          <a:stretch/>
        </p:blipFill>
        <p:spPr>
          <a:xfrm>
            <a:off x="7236296" y="0"/>
            <a:ext cx="1907704" cy="548680"/>
          </a:xfrm>
          <a:prstGeom prst="rect">
            <a:avLst/>
          </a:prstGeom>
        </p:spPr>
      </p:pic>
      <p:pic>
        <p:nvPicPr>
          <p:cNvPr id="18" name="Grafik 17"/>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 t="60656" r="3186"/>
          <a:stretch/>
        </p:blipFill>
        <p:spPr>
          <a:xfrm>
            <a:off x="1835696" y="0"/>
            <a:ext cx="1800200" cy="548680"/>
          </a:xfrm>
          <a:prstGeom prst="rect">
            <a:avLst/>
          </a:prstGeom>
        </p:spPr>
      </p:pic>
      <p:pic>
        <p:nvPicPr>
          <p:cNvPr id="19" name="Grafik 18"/>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t="60604" r="3056"/>
          <a:stretch/>
        </p:blipFill>
        <p:spPr>
          <a:xfrm>
            <a:off x="3635896" y="0"/>
            <a:ext cx="1800200" cy="548680"/>
          </a:xfrm>
          <a:prstGeom prst="rect">
            <a:avLst/>
          </a:prstGeom>
        </p:spPr>
      </p:pic>
      <p:pic>
        <p:nvPicPr>
          <p:cNvPr id="20" name="Grafik 19"/>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60890" r="3760"/>
          <a:stretch/>
        </p:blipFill>
        <p:spPr>
          <a:xfrm>
            <a:off x="5436096" y="0"/>
            <a:ext cx="1800200" cy="548680"/>
          </a:xfrm>
          <a:prstGeom prst="rect">
            <a:avLst/>
          </a:prstGeom>
        </p:spPr>
      </p:pic>
      <p:sp>
        <p:nvSpPr>
          <p:cNvPr id="21" name="Rechteck 20"/>
          <p:cNvSpPr/>
          <p:nvPr/>
        </p:nvSpPr>
        <p:spPr>
          <a:xfrm>
            <a:off x="3705991" y="44624"/>
            <a:ext cx="5438009" cy="432048"/>
          </a:xfrm>
          <a:prstGeom prst="rect">
            <a:avLst/>
          </a:prstGeom>
          <a:gradFill>
            <a:gsLst>
              <a:gs pos="0">
                <a:schemeClr val="bg1">
                  <a:alpha val="0"/>
                </a:schemeClr>
              </a:gs>
              <a:gs pos="50000">
                <a:schemeClr val="bg1">
                  <a:alpha val="75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2" name="Grafik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2504" y="56441"/>
            <a:ext cx="2596000" cy="406800"/>
          </a:xfrm>
          <a:prstGeom prst="rect">
            <a:avLst/>
          </a:prstGeom>
        </p:spPr>
      </p:pic>
      <p:pic>
        <p:nvPicPr>
          <p:cNvPr id="23" name="Grafik 22"/>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t="61195" r="2629" b="1"/>
          <a:stretch/>
        </p:blipFill>
        <p:spPr>
          <a:xfrm>
            <a:off x="0" y="0"/>
            <a:ext cx="1835696" cy="548680"/>
          </a:xfrm>
          <a:prstGeom prst="rect">
            <a:avLst/>
          </a:prstGeom>
        </p:spPr>
      </p:pic>
    </p:spTree>
    <p:extLst>
      <p:ext uri="{BB962C8B-B14F-4D97-AF65-F5344CB8AC3E}">
        <p14:creationId xmlns:p14="http://schemas.microsoft.com/office/powerpoint/2010/main" val="148139117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smtClean="0"/>
              <a:t>FF Buchschachen JHDB 2010</a:t>
            </a:r>
            <a:endParaRPr lang="de-DE" dirty="0"/>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C1C19-28EC-45A8-88FD-38FC53BB858B}" type="slidenum">
              <a:rPr lang="de-DE" smtClean="0"/>
              <a:pPr/>
              <a:t>‹Nr.›</a:t>
            </a:fld>
            <a:endParaRPr lang="de-DE" dirty="0"/>
          </a:p>
        </p:txBody>
      </p:sp>
    </p:spTree>
    <p:extLst>
      <p:ext uri="{BB962C8B-B14F-4D97-AF65-F5344CB8AC3E}">
        <p14:creationId xmlns:p14="http://schemas.microsoft.com/office/powerpoint/2010/main" val="14575053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7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pPr algn="ctr"/>
            <a:r>
              <a:rPr lang="de-DE" dirty="0" smtClean="0"/>
              <a:t>JHDB 2018</a:t>
            </a:r>
            <a:endParaRPr lang="de-DE" dirty="0"/>
          </a:p>
        </p:txBody>
      </p:sp>
      <p:sp>
        <p:nvSpPr>
          <p:cNvPr id="3" name="Untertitel 2"/>
          <p:cNvSpPr>
            <a:spLocks noGrp="1"/>
          </p:cNvSpPr>
          <p:nvPr>
            <p:ph type="subTitle" idx="1"/>
          </p:nvPr>
        </p:nvSpPr>
        <p:spPr/>
        <p:txBody>
          <a:bodyPr/>
          <a:lstStyle/>
          <a:p>
            <a:r>
              <a:rPr lang="de-DE" dirty="0" smtClean="0"/>
              <a:t>Jahresrückblick und Tätigkeitsbericht über das Jahr 2017</a:t>
            </a:r>
            <a:endParaRPr lang="de-DE" dirty="0"/>
          </a:p>
        </p:txBody>
      </p:sp>
      <p:sp>
        <p:nvSpPr>
          <p:cNvPr id="4" name="Textplatzhalter 3"/>
          <p:cNvSpPr>
            <a:spLocks noGrp="1"/>
          </p:cNvSpPr>
          <p:nvPr>
            <p:ph type="body" sz="quarter" idx="10"/>
          </p:nvPr>
        </p:nvSpPr>
        <p:spPr/>
        <p:txBody>
          <a:bodyPr/>
          <a:lstStyle/>
          <a:p>
            <a:r>
              <a:rPr lang="de-DE" dirty="0" smtClean="0"/>
              <a:t>OBI Podlisca R.</a:t>
            </a:r>
            <a:endParaRPr lang="de-DE" dirty="0"/>
          </a:p>
        </p:txBody>
      </p:sp>
    </p:spTree>
    <p:extLst>
      <p:ext uri="{BB962C8B-B14F-4D97-AF65-F5344CB8AC3E}">
        <p14:creationId xmlns:p14="http://schemas.microsoft.com/office/powerpoint/2010/main" val="14190229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92696"/>
            <a:ext cx="8363272" cy="648072"/>
          </a:xfrm>
        </p:spPr>
        <p:txBody>
          <a:bodyPr>
            <a:normAutofit fontScale="90000"/>
          </a:bodyPr>
          <a:lstStyle/>
          <a:p>
            <a:r>
              <a:rPr lang="de-DE" dirty="0" smtClean="0"/>
              <a:t>Feuerwehrleistungsabzeichen (FLA)</a:t>
            </a:r>
            <a:endParaRPr lang="de-DE" dirty="0"/>
          </a:p>
        </p:txBody>
      </p:sp>
      <p:graphicFrame>
        <p:nvGraphicFramePr>
          <p:cNvPr id="4" name="Inhaltsplatzhalter 3"/>
          <p:cNvGraphicFramePr>
            <a:graphicFrameLocks noGrp="1"/>
          </p:cNvGraphicFramePr>
          <p:nvPr>
            <p:ph idx="1"/>
          </p:nvPr>
        </p:nvGraphicFramePr>
        <p:xfrm>
          <a:off x="457200" y="1600200"/>
          <a:ext cx="8229600" cy="49244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018303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Funkleistungsabzeichen (FuLA)</a:t>
            </a:r>
            <a:endParaRPr lang="de-DE" dirty="0"/>
          </a:p>
        </p:txBody>
      </p:sp>
      <p:graphicFrame>
        <p:nvGraphicFramePr>
          <p:cNvPr id="4" name="Inhaltsplatzhalter 3"/>
          <p:cNvGraphicFramePr>
            <a:graphicFrameLocks noGrp="1"/>
          </p:cNvGraphicFramePr>
          <p:nvPr>
            <p:ph idx="1"/>
          </p:nvPr>
        </p:nvGraphicFramePr>
        <p:xfrm>
          <a:off x="457200" y="1600200"/>
          <a:ext cx="8229600" cy="49244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450697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Atemschutzleistungsprüfung (ALP)</a:t>
            </a:r>
            <a:endParaRPr lang="de-DE" dirty="0"/>
          </a:p>
        </p:txBody>
      </p:sp>
      <p:graphicFrame>
        <p:nvGraphicFramePr>
          <p:cNvPr id="4" name="Inhaltsplatzhalter 3"/>
          <p:cNvGraphicFramePr>
            <a:graphicFrameLocks noGrp="1"/>
          </p:cNvGraphicFramePr>
          <p:nvPr>
            <p:ph idx="1"/>
          </p:nvPr>
        </p:nvGraphicFramePr>
        <p:xfrm>
          <a:off x="457200" y="1600200"/>
          <a:ext cx="8229600" cy="49244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80858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Technische Leistungsprüfung (TLP)</a:t>
            </a:r>
            <a:endParaRPr lang="de-DE" dirty="0"/>
          </a:p>
        </p:txBody>
      </p:sp>
      <p:graphicFrame>
        <p:nvGraphicFramePr>
          <p:cNvPr id="4" name="Inhaltsplatzhalter 3"/>
          <p:cNvGraphicFramePr>
            <a:graphicFrameLocks noGrp="1"/>
          </p:cNvGraphicFramePr>
          <p:nvPr>
            <p:ph idx="1"/>
          </p:nvPr>
        </p:nvGraphicFramePr>
        <p:xfrm>
          <a:off x="457200" y="1600200"/>
          <a:ext cx="8229600" cy="49244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508272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400" dirty="0" smtClean="0"/>
              <a:t>Ausbildungsprüfung Löscheinsatz (APLE)</a:t>
            </a:r>
            <a:endParaRPr lang="de-DE" sz="3400" dirty="0"/>
          </a:p>
        </p:txBody>
      </p:sp>
      <p:graphicFrame>
        <p:nvGraphicFramePr>
          <p:cNvPr id="4" name="Inhaltsplatzhalter 3"/>
          <p:cNvGraphicFramePr>
            <a:graphicFrameLocks noGrp="1"/>
          </p:cNvGraphicFramePr>
          <p:nvPr>
            <p:ph idx="1"/>
          </p:nvPr>
        </p:nvGraphicFramePr>
        <p:xfrm>
          <a:off x="457200" y="1600200"/>
          <a:ext cx="8229600" cy="49244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75662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a:t>
            </a:r>
            <a:r>
              <a:rPr lang="de-DE" dirty="0" smtClean="0"/>
              <a:t>.1.2. Einsätze u. Einsatzstatistik</a:t>
            </a:r>
            <a:endParaRPr lang="de-DE" dirty="0"/>
          </a:p>
        </p:txBody>
      </p:sp>
      <p:sp>
        <p:nvSpPr>
          <p:cNvPr id="4" name="Textplatzhalter 3"/>
          <p:cNvSpPr>
            <a:spLocks noGrp="1"/>
          </p:cNvSpPr>
          <p:nvPr>
            <p:ph type="body" sz="half" idx="2"/>
          </p:nvPr>
        </p:nvSpPr>
        <p:spPr>
          <a:xfrm>
            <a:off x="1792288" y="5720482"/>
            <a:ext cx="5588024" cy="804862"/>
          </a:xfrm>
        </p:spPr>
        <p:txBody>
          <a:bodyPr/>
          <a:lstStyle/>
          <a:p>
            <a:r>
              <a:rPr lang="de-DE" dirty="0" smtClean="0"/>
              <a:t>Informationen zu den Einsätzen der FF Buchschachen im Jahr 2017</a:t>
            </a:r>
            <a:endParaRPr lang="de-DE" dirty="0"/>
          </a:p>
        </p:txBody>
      </p:sp>
      <p:sp>
        <p:nvSpPr>
          <p:cNvPr id="5" name="Bildplatzhalter 2"/>
          <p:cNvSpPr txBox="1">
            <a:spLocks/>
          </p:cNvSpPr>
          <p:nvPr/>
        </p:nvSpPr>
        <p:spPr>
          <a:xfrm>
            <a:off x="1835696" y="620688"/>
            <a:ext cx="5486400" cy="4392489"/>
          </a:xfrm>
          <a:prstGeom prst="rect">
            <a:avLst/>
          </a:prstGeom>
        </p:spPr>
      </p:sp>
      <p:pic>
        <p:nvPicPr>
          <p:cNvPr id="7" name="Bildplatzhalter 6"/>
          <p:cNvPicPr>
            <a:picLocks noGrp="1" noChangeAspect="1"/>
          </p:cNvPicPr>
          <p:nvPr>
            <p:ph type="pic" idx="1"/>
          </p:nvPr>
        </p:nvPicPr>
        <p:blipFill>
          <a:blip r:embed="rId2">
            <a:extLst>
              <a:ext uri="{28A0092B-C50C-407E-A947-70E740481C1C}">
                <a14:useLocalDpi xmlns:a14="http://schemas.microsoft.com/office/drawing/2010/main" val="0"/>
              </a:ext>
            </a:extLst>
          </a:blip>
          <a:srcRect l="8502" r="8502"/>
          <a:stretch>
            <a:fillRect/>
          </a:stretch>
        </p:blipFill>
        <p:spPr/>
      </p:pic>
    </p:spTree>
    <p:extLst>
      <p:ext uri="{BB962C8B-B14F-4D97-AF65-F5344CB8AC3E}">
        <p14:creationId xmlns:p14="http://schemas.microsoft.com/office/powerpoint/2010/main" val="33568673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Einsatzstatistik 2017</a:t>
            </a:r>
            <a:endParaRPr lang="de-AT"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2151" y="1600200"/>
            <a:ext cx="6959698" cy="4924425"/>
          </a:xfrm>
        </p:spPr>
      </p:pic>
    </p:spTree>
    <p:extLst>
      <p:ext uri="{BB962C8B-B14F-4D97-AF65-F5344CB8AC3E}">
        <p14:creationId xmlns:p14="http://schemas.microsoft.com/office/powerpoint/2010/main" val="3785137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24.04. Waldbrand in Oberwart</a:t>
            </a:r>
            <a:endParaRPr lang="de-DE" dirty="0"/>
          </a:p>
        </p:txBody>
      </p:sp>
      <p:pic>
        <p:nvPicPr>
          <p:cNvPr id="4" name="Bildplatzhalter 5"/>
          <p:cNvPicPr>
            <a:picLocks noGrp="1" noChangeAspect="1"/>
          </p:cNvPicPr>
          <p:nvPr>
            <p:ph idx="1"/>
          </p:nvPr>
        </p:nvPicPr>
        <p:blipFill>
          <a:blip r:embed="rId2">
            <a:extLst>
              <a:ext uri="{28A0092B-C50C-407E-A947-70E740481C1C}">
                <a14:useLocalDpi xmlns:a14="http://schemas.microsoft.com/office/drawing/2010/main" val="0"/>
              </a:ext>
            </a:extLst>
          </a:blip>
          <a:srcRect l="3162" r="3162"/>
          <a:stretch>
            <a:fillRect/>
          </a:stretch>
        </p:blipFill>
        <p:spPr>
          <a:xfrm>
            <a:off x="1757440" y="1772816"/>
            <a:ext cx="5629119" cy="4506853"/>
          </a:xfrm>
        </p:spPr>
      </p:pic>
    </p:spTree>
    <p:extLst>
      <p:ext uri="{BB962C8B-B14F-4D97-AF65-F5344CB8AC3E}">
        <p14:creationId xmlns:p14="http://schemas.microsoft.com/office/powerpoint/2010/main" val="40329353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3000" dirty="0" smtClean="0"/>
              <a:t>30.04. Fahrzeugbergung mit FF Markt Allhau</a:t>
            </a:r>
            <a:endParaRPr lang="de-AT" sz="3000"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48421"/>
            <a:ext cx="8229600" cy="4627983"/>
          </a:xfrm>
        </p:spPr>
      </p:pic>
    </p:spTree>
    <p:extLst>
      <p:ext uri="{BB962C8B-B14F-4D97-AF65-F5344CB8AC3E}">
        <p14:creationId xmlns:p14="http://schemas.microsoft.com/office/powerpoint/2010/main" val="31866413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05.07. Hagelschaden</a:t>
            </a:r>
            <a:endParaRPr lang="de-DE"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47837"/>
            <a:ext cx="8229600" cy="4629150"/>
          </a:xfrm>
        </p:spPr>
      </p:pic>
    </p:spTree>
    <p:extLst>
      <p:ext uri="{BB962C8B-B14F-4D97-AF65-F5344CB8AC3E}">
        <p14:creationId xmlns:p14="http://schemas.microsoft.com/office/powerpoint/2010/main" val="879229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1. Begrüßung und Eröffnung</a:t>
            </a:r>
            <a:endParaRPr lang="de-DE" dirty="0"/>
          </a:p>
        </p:txBody>
      </p:sp>
      <p:sp>
        <p:nvSpPr>
          <p:cNvPr id="5" name="Inhaltsplatzhalter 4"/>
          <p:cNvSpPr>
            <a:spLocks noGrp="1"/>
          </p:cNvSpPr>
          <p:nvPr>
            <p:ph idx="1"/>
          </p:nvPr>
        </p:nvSpPr>
        <p:spPr/>
        <p:txBody>
          <a:bodyPr/>
          <a:lstStyle/>
          <a:p>
            <a:pPr marL="0" indent="0" algn="ctr">
              <a:buNone/>
            </a:pPr>
            <a:endParaRPr lang="de-DE" b="1" dirty="0" smtClean="0"/>
          </a:p>
          <a:p>
            <a:pPr marL="0" indent="0" algn="ctr">
              <a:buNone/>
            </a:pPr>
            <a:endParaRPr lang="de-DE" b="1" dirty="0"/>
          </a:p>
          <a:p>
            <a:pPr marL="0" indent="0" algn="ctr">
              <a:buNone/>
            </a:pPr>
            <a:endParaRPr lang="de-DE" b="1" dirty="0" smtClean="0"/>
          </a:p>
          <a:p>
            <a:pPr marL="0" indent="0" algn="ctr">
              <a:buNone/>
            </a:pPr>
            <a:r>
              <a:rPr lang="de-DE" b="1" dirty="0" smtClean="0"/>
              <a:t>Eröffnung der Veranstaltung durch den Kommandanten OBI Roland Podlisca.</a:t>
            </a:r>
            <a:endParaRPr lang="de-DE" b="1" dirty="0"/>
          </a:p>
        </p:txBody>
      </p:sp>
    </p:spTree>
    <p:extLst>
      <p:ext uri="{BB962C8B-B14F-4D97-AF65-F5344CB8AC3E}">
        <p14:creationId xmlns:p14="http://schemas.microsoft.com/office/powerpoint/2010/main" val="29821558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900" dirty="0" smtClean="0"/>
              <a:t>10.08. Sturmeinsatz</a:t>
            </a:r>
            <a:endParaRPr lang="de-DE" sz="3900" dirty="0"/>
          </a:p>
        </p:txBody>
      </p:sp>
      <p:pic>
        <p:nvPicPr>
          <p:cNvPr id="6" name="Inhaltsplatzhalt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25341" y="1600200"/>
            <a:ext cx="3693318" cy="4924425"/>
          </a:xfrm>
        </p:spPr>
      </p:pic>
    </p:spTree>
    <p:extLst>
      <p:ext uri="{BB962C8B-B14F-4D97-AF65-F5344CB8AC3E}">
        <p14:creationId xmlns:p14="http://schemas.microsoft.com/office/powerpoint/2010/main" val="37415458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06.12. Fahrzeugbergung</a:t>
            </a:r>
            <a:endParaRPr lang="de-DE"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9050" y="1600200"/>
            <a:ext cx="6565900" cy="4924425"/>
          </a:xfrm>
        </p:spPr>
      </p:pic>
    </p:spTree>
    <p:extLst>
      <p:ext uri="{BB962C8B-B14F-4D97-AF65-F5344CB8AC3E}">
        <p14:creationId xmlns:p14="http://schemas.microsoft.com/office/powerpoint/2010/main" val="10719151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a:t>
            </a:r>
            <a:r>
              <a:rPr lang="de-DE" dirty="0" smtClean="0"/>
              <a:t>.1.3. Übungen</a:t>
            </a:r>
            <a:endParaRPr lang="de-DE" dirty="0"/>
          </a:p>
        </p:txBody>
      </p:sp>
      <p:sp>
        <p:nvSpPr>
          <p:cNvPr id="4" name="Textplatzhalter 3"/>
          <p:cNvSpPr>
            <a:spLocks noGrp="1"/>
          </p:cNvSpPr>
          <p:nvPr>
            <p:ph type="body" sz="half" idx="2"/>
          </p:nvPr>
        </p:nvSpPr>
        <p:spPr/>
        <p:txBody>
          <a:bodyPr/>
          <a:lstStyle/>
          <a:p>
            <a:r>
              <a:rPr lang="de-DE" dirty="0" smtClean="0"/>
              <a:t>Allgemeine Informationen zu unseren Übungen im abgelaufenen Jahr!</a:t>
            </a:r>
            <a:endParaRPr lang="de-DE" dirty="0"/>
          </a:p>
        </p:txBody>
      </p:sp>
      <p:pic>
        <p:nvPicPr>
          <p:cNvPr id="7" name="Bildplatzhalt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8366" r="8366"/>
          <a:stretch>
            <a:fillRect/>
          </a:stretch>
        </p:blipFill>
        <p:spPr/>
      </p:pic>
    </p:spTree>
    <p:extLst>
      <p:ext uri="{BB962C8B-B14F-4D97-AF65-F5344CB8AC3E}">
        <p14:creationId xmlns:p14="http://schemas.microsoft.com/office/powerpoint/2010/main" val="18190895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13.01. + 17.02. Winterschulungen </a:t>
            </a:r>
            <a:endParaRPr lang="de-AT"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825526"/>
            <a:ext cx="3504382" cy="1982812"/>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497" y="4293096"/>
            <a:ext cx="3520231" cy="1983229"/>
          </a:xfrm>
          <a:prstGeom prst="rect">
            <a:avLst/>
          </a:prstGeom>
        </p:spPr>
      </p:pic>
      <p:sp>
        <p:nvSpPr>
          <p:cNvPr id="6" name="Textfeld 5"/>
          <p:cNvSpPr txBox="1"/>
          <p:nvPr/>
        </p:nvSpPr>
        <p:spPr>
          <a:xfrm>
            <a:off x="4134624" y="1825526"/>
            <a:ext cx="4546848" cy="1384995"/>
          </a:xfrm>
          <a:prstGeom prst="rect">
            <a:avLst/>
          </a:prstGeom>
          <a:noFill/>
        </p:spPr>
        <p:txBody>
          <a:bodyPr wrap="square" rtlCol="0">
            <a:spAutoFit/>
          </a:bodyPr>
          <a:lstStyle/>
          <a:p>
            <a:r>
              <a:rPr lang="de-AT" sz="2800" b="1" u="sng" dirty="0" smtClean="0"/>
              <a:t>Erste Winterschulung:</a:t>
            </a:r>
          </a:p>
          <a:p>
            <a:pPr marL="342900" indent="-342900">
              <a:buFont typeface="Wingdings" panose="05000000000000000000" pitchFamily="2" charset="2"/>
              <a:buChar char="Ø"/>
            </a:pPr>
            <a:r>
              <a:rPr lang="de-AT" sz="2800" b="1" dirty="0" smtClean="0"/>
              <a:t>Alarm u. Ausrückeordnung </a:t>
            </a:r>
          </a:p>
          <a:p>
            <a:pPr marL="342900" indent="-342900">
              <a:buFont typeface="Wingdings" panose="05000000000000000000" pitchFamily="2" charset="2"/>
              <a:buChar char="Ø"/>
            </a:pPr>
            <a:r>
              <a:rPr lang="de-AT" sz="2800" b="1" dirty="0" smtClean="0"/>
              <a:t>Ausbildner: OBI Podlisca</a:t>
            </a:r>
            <a:endParaRPr lang="de-AT" sz="2800" b="1" dirty="0"/>
          </a:p>
        </p:txBody>
      </p:sp>
      <p:sp>
        <p:nvSpPr>
          <p:cNvPr id="7" name="Textfeld 6"/>
          <p:cNvSpPr txBox="1"/>
          <p:nvPr/>
        </p:nvSpPr>
        <p:spPr>
          <a:xfrm>
            <a:off x="4134624" y="4293096"/>
            <a:ext cx="4546848" cy="1384995"/>
          </a:xfrm>
          <a:prstGeom prst="rect">
            <a:avLst/>
          </a:prstGeom>
          <a:noFill/>
        </p:spPr>
        <p:txBody>
          <a:bodyPr wrap="square" rtlCol="0">
            <a:spAutoFit/>
          </a:bodyPr>
          <a:lstStyle/>
          <a:p>
            <a:r>
              <a:rPr lang="de-AT" sz="2800" b="1" u="sng" dirty="0" smtClean="0"/>
              <a:t>Zweite Winterschulung:</a:t>
            </a:r>
          </a:p>
          <a:p>
            <a:pPr marL="342900" indent="-342900">
              <a:buFont typeface="Wingdings" panose="05000000000000000000" pitchFamily="2" charset="2"/>
              <a:buChar char="Ø"/>
            </a:pPr>
            <a:r>
              <a:rPr lang="de-AT" sz="2800" b="1" dirty="0" smtClean="0"/>
              <a:t>Druckbelüftung</a:t>
            </a:r>
          </a:p>
          <a:p>
            <a:pPr marL="342900" indent="-342900">
              <a:buFont typeface="Wingdings" panose="05000000000000000000" pitchFamily="2" charset="2"/>
              <a:buChar char="Ø"/>
            </a:pPr>
            <a:r>
              <a:rPr lang="de-AT" sz="2800" b="1" dirty="0" smtClean="0"/>
              <a:t>Ausbildner: OBI Podlisca</a:t>
            </a:r>
            <a:endParaRPr lang="de-AT" sz="2800" b="1" dirty="0"/>
          </a:p>
        </p:txBody>
      </p:sp>
    </p:spTree>
    <p:extLst>
      <p:ext uri="{BB962C8B-B14F-4D97-AF65-F5344CB8AC3E}">
        <p14:creationId xmlns:p14="http://schemas.microsoft.com/office/powerpoint/2010/main" val="37874587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smtClean="0"/>
              <a:t>TRPM Ausbildung Abschnitt IV</a:t>
            </a:r>
            <a:endParaRPr lang="de-DE" sz="3600" dirty="0"/>
          </a:p>
        </p:txBody>
      </p:sp>
      <p:sp>
        <p:nvSpPr>
          <p:cNvPr id="3" name="Textfeld 2"/>
          <p:cNvSpPr txBox="1"/>
          <p:nvPr/>
        </p:nvSpPr>
        <p:spPr>
          <a:xfrm>
            <a:off x="4564109" y="1639572"/>
            <a:ext cx="4402832" cy="3385542"/>
          </a:xfrm>
          <a:prstGeom prst="rect">
            <a:avLst/>
          </a:prstGeom>
          <a:noFill/>
        </p:spPr>
        <p:txBody>
          <a:bodyPr wrap="square" rtlCol="0">
            <a:spAutoFit/>
          </a:bodyPr>
          <a:lstStyle/>
          <a:p>
            <a:r>
              <a:rPr lang="de-AT" sz="2800" b="1" u="sng" dirty="0" smtClean="0"/>
              <a:t>Teilnehmer Buchschachen:</a:t>
            </a:r>
          </a:p>
          <a:p>
            <a:pPr marL="457200" indent="-457200">
              <a:buFont typeface="Wingdings" panose="05000000000000000000" pitchFamily="2" charset="2"/>
              <a:buChar char="Ø"/>
            </a:pPr>
            <a:r>
              <a:rPr lang="de-AT" sz="2800" b="1" dirty="0" smtClean="0"/>
              <a:t>Marth Alexander</a:t>
            </a:r>
          </a:p>
          <a:p>
            <a:pPr marL="457200" indent="-457200">
              <a:buFont typeface="Wingdings" panose="05000000000000000000" pitchFamily="2" charset="2"/>
              <a:buChar char="Ø"/>
            </a:pPr>
            <a:r>
              <a:rPr lang="de-AT" sz="2800" b="1" dirty="0" smtClean="0"/>
              <a:t>Polzhofer Marcel-Andre</a:t>
            </a:r>
          </a:p>
          <a:p>
            <a:pPr marL="457200" indent="-457200">
              <a:buFont typeface="Wingdings" panose="05000000000000000000" pitchFamily="2" charset="2"/>
              <a:buChar char="Ø"/>
            </a:pPr>
            <a:endParaRPr lang="de-AT" sz="2800" b="1" dirty="0"/>
          </a:p>
          <a:p>
            <a:r>
              <a:rPr lang="de-AT" sz="2800" b="1" u="sng" dirty="0" smtClean="0"/>
              <a:t>Ausbilder Buchschachen:</a:t>
            </a:r>
          </a:p>
          <a:p>
            <a:pPr marL="457200" indent="-457200">
              <a:buFont typeface="Wingdings" panose="05000000000000000000" pitchFamily="2" charset="2"/>
              <a:buChar char="Ø"/>
            </a:pPr>
            <a:r>
              <a:rPr lang="de-AT" sz="2800" b="1" dirty="0" smtClean="0"/>
              <a:t>OBI Podlisca Roland</a:t>
            </a:r>
          </a:p>
          <a:p>
            <a:pPr marL="457200" indent="-457200">
              <a:buFont typeface="Wingdings" panose="05000000000000000000" pitchFamily="2" charset="2"/>
              <a:buChar char="Ø"/>
            </a:pPr>
            <a:r>
              <a:rPr lang="de-AT" sz="2800" b="1" dirty="0" smtClean="0"/>
              <a:t>BI Benedek Norbert</a:t>
            </a:r>
          </a:p>
          <a:p>
            <a:endParaRPr lang="de-AT" b="1" dirty="0"/>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639572"/>
            <a:ext cx="3922307" cy="2210703"/>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385" y="4149080"/>
            <a:ext cx="3922307" cy="2210703"/>
          </a:xfrm>
          <a:prstGeom prst="rect">
            <a:avLst/>
          </a:prstGeom>
        </p:spPr>
      </p:pic>
    </p:spTree>
    <p:extLst>
      <p:ext uri="{BB962C8B-B14F-4D97-AF65-F5344CB8AC3E}">
        <p14:creationId xmlns:p14="http://schemas.microsoft.com/office/powerpoint/2010/main" val="40147235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smtClean="0"/>
              <a:t>20.08. Maschinistenschulung</a:t>
            </a:r>
            <a:endParaRPr lang="de-DE" sz="3600" dirty="0"/>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960" y="2564904"/>
            <a:ext cx="4572000" cy="2571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104941"/>
            <a:ext cx="4187957" cy="23557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Inhaltsplatzhalt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7199" y="1747837"/>
            <a:ext cx="3884833" cy="218521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174985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24.09. Menschenrettung PKW</a:t>
            </a:r>
            <a:endParaRPr lang="de-DE"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47837"/>
            <a:ext cx="8229600" cy="4629150"/>
          </a:xfrm>
        </p:spPr>
      </p:pic>
    </p:spTree>
    <p:extLst>
      <p:ext uri="{BB962C8B-B14F-4D97-AF65-F5344CB8AC3E}">
        <p14:creationId xmlns:p14="http://schemas.microsoft.com/office/powerpoint/2010/main" val="27827049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smtClean="0"/>
              <a:t>20.10. Abschlussübung mit FF Markt Allhau</a:t>
            </a:r>
            <a:endParaRPr lang="de-DE" sz="3200" dirty="0"/>
          </a:p>
        </p:txBody>
      </p:sp>
      <p:pic>
        <p:nvPicPr>
          <p:cNvPr id="6" name="Inhaltsplatzhalt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26880" y="1600200"/>
            <a:ext cx="3690240" cy="4924425"/>
          </a:xfrm>
        </p:spPr>
      </p:pic>
    </p:spTree>
    <p:extLst>
      <p:ext uri="{BB962C8B-B14F-4D97-AF65-F5344CB8AC3E}">
        <p14:creationId xmlns:p14="http://schemas.microsoft.com/office/powerpoint/2010/main" val="9699999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smtClean="0"/>
              <a:t>27.10. Abschlussübung mit FF Riedlingsdorf</a:t>
            </a:r>
            <a:endParaRPr lang="de-DE" sz="3200"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8681" y="1600200"/>
            <a:ext cx="7386637" cy="4924425"/>
          </a:xfrm>
        </p:spPr>
      </p:pic>
    </p:spTree>
    <p:extLst>
      <p:ext uri="{BB962C8B-B14F-4D97-AF65-F5344CB8AC3E}">
        <p14:creationId xmlns:p14="http://schemas.microsoft.com/office/powerpoint/2010/main" val="5992946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a:t>
            </a:r>
            <a:r>
              <a:rPr lang="de-DE" dirty="0" smtClean="0"/>
              <a:t>.1.4. Veranstaltungen und Aktivitäten</a:t>
            </a:r>
            <a:endParaRPr lang="de-DE" dirty="0"/>
          </a:p>
        </p:txBody>
      </p:sp>
      <p:pic>
        <p:nvPicPr>
          <p:cNvPr id="5" name="Bildplatzhalt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8366" r="8366"/>
          <a:stretch>
            <a:fillRect/>
          </a:stretch>
        </p:blipFill>
        <p:spPr/>
      </p:pic>
      <p:sp>
        <p:nvSpPr>
          <p:cNvPr id="4" name="Textplatzhalter 3"/>
          <p:cNvSpPr>
            <a:spLocks noGrp="1"/>
          </p:cNvSpPr>
          <p:nvPr>
            <p:ph type="body" sz="half" idx="2"/>
          </p:nvPr>
        </p:nvSpPr>
        <p:spPr/>
        <p:txBody>
          <a:bodyPr/>
          <a:lstStyle/>
          <a:p>
            <a:r>
              <a:rPr lang="de-DE" dirty="0" smtClean="0"/>
              <a:t>Information über die Veranstaltungen und andere diverse Aktivitäten der FF Buchschachen im Jahr 2017</a:t>
            </a:r>
            <a:endParaRPr lang="de-DE" dirty="0"/>
          </a:p>
        </p:txBody>
      </p:sp>
    </p:spTree>
    <p:extLst>
      <p:ext uri="{BB962C8B-B14F-4D97-AF65-F5344CB8AC3E}">
        <p14:creationId xmlns:p14="http://schemas.microsoft.com/office/powerpoint/2010/main" val="26363849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400" dirty="0"/>
              <a:t>2</a:t>
            </a:r>
            <a:r>
              <a:rPr lang="de-AT" sz="3400" dirty="0" smtClean="0"/>
              <a:t>. Trauerminute für HLM Schober Johann</a:t>
            </a:r>
            <a:endParaRPr lang="de-AT" sz="3400" dirty="0"/>
          </a:p>
        </p:txBody>
      </p:sp>
      <p:sp>
        <p:nvSpPr>
          <p:cNvPr id="3" name="Inhaltsplatzhalter 2"/>
          <p:cNvSpPr>
            <a:spLocks noGrp="1"/>
          </p:cNvSpPr>
          <p:nvPr>
            <p:ph idx="1"/>
          </p:nvPr>
        </p:nvSpPr>
        <p:spPr/>
        <p:txBody>
          <a:bodyPr>
            <a:normAutofit/>
          </a:bodyPr>
          <a:lstStyle/>
          <a:p>
            <a:pPr marL="0" indent="0">
              <a:buNone/>
            </a:pPr>
            <a:r>
              <a:rPr lang="de-AT" dirty="0" smtClean="0"/>
              <a:t>Am 7. April traf uns die traurige </a:t>
            </a:r>
          </a:p>
          <a:p>
            <a:pPr marL="0" indent="0">
              <a:buNone/>
            </a:pPr>
            <a:r>
              <a:rPr lang="de-AT" dirty="0" smtClean="0"/>
              <a:t>Mitteilung, dass unser ältester </a:t>
            </a:r>
          </a:p>
          <a:p>
            <a:pPr marL="0" indent="0">
              <a:buNone/>
            </a:pPr>
            <a:r>
              <a:rPr lang="de-AT" dirty="0" smtClean="0"/>
              <a:t>Kamerad </a:t>
            </a:r>
            <a:r>
              <a:rPr lang="de-AT" b="1" dirty="0" smtClean="0"/>
              <a:t>HLM Johann Schober </a:t>
            </a:r>
          </a:p>
          <a:p>
            <a:pPr marL="0" indent="0">
              <a:buNone/>
            </a:pPr>
            <a:r>
              <a:rPr lang="de-AT" dirty="0" smtClean="0"/>
              <a:t>im 94. Lebensjahr von uns </a:t>
            </a:r>
          </a:p>
          <a:p>
            <a:pPr marL="0" indent="0">
              <a:buNone/>
            </a:pPr>
            <a:r>
              <a:rPr lang="de-AT" dirty="0" smtClean="0"/>
              <a:t>gegangen ist.</a:t>
            </a:r>
          </a:p>
          <a:p>
            <a:pPr marL="0" indent="0">
              <a:buNone/>
            </a:pPr>
            <a:endParaRPr lang="de-AT" dirty="0"/>
          </a:p>
          <a:p>
            <a:pPr marL="0" indent="0">
              <a:buNone/>
            </a:pPr>
            <a:r>
              <a:rPr lang="de-AT" sz="3600" b="1" dirty="0" smtClean="0"/>
              <a:t>Wir werden Ihm stets ein ehrendes Andenken bewahren.</a:t>
            </a:r>
            <a:endParaRPr lang="de-AT" sz="3600" b="1"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300" y="1600200"/>
            <a:ext cx="1714500" cy="2413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11972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28.01. Feuerwehrball</a:t>
            </a:r>
            <a:endParaRPr lang="de-AT"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4530" y="1600200"/>
            <a:ext cx="7374940" cy="4924425"/>
          </a:xfrm>
        </p:spPr>
      </p:pic>
    </p:spTree>
    <p:extLst>
      <p:ext uri="{BB962C8B-B14F-4D97-AF65-F5344CB8AC3E}">
        <p14:creationId xmlns:p14="http://schemas.microsoft.com/office/powerpoint/2010/main" val="2225730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200" dirty="0" smtClean="0"/>
              <a:t>08.03. </a:t>
            </a:r>
            <a:r>
              <a:rPr lang="de-AT" sz="3200" dirty="0" err="1" smtClean="0"/>
              <a:t>Hydr</a:t>
            </a:r>
            <a:r>
              <a:rPr lang="de-AT" sz="3200" dirty="0" smtClean="0"/>
              <a:t>. Rettungssatz übernommen</a:t>
            </a:r>
            <a:endParaRPr lang="de-AT" sz="3200"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40988"/>
            <a:ext cx="8229600" cy="4642849"/>
          </a:xfrm>
        </p:spPr>
      </p:pic>
    </p:spTree>
    <p:extLst>
      <p:ext uri="{BB962C8B-B14F-4D97-AF65-F5344CB8AC3E}">
        <p14:creationId xmlns:p14="http://schemas.microsoft.com/office/powerpoint/2010/main" val="8162251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18.03. Neues Notstromaggregat</a:t>
            </a:r>
            <a:endParaRPr lang="de-AT"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2274609"/>
            <a:ext cx="4544133" cy="3412976"/>
          </a:xfr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2247944"/>
            <a:ext cx="2576029" cy="3439641"/>
          </a:xfrm>
          <a:prstGeom prst="rect">
            <a:avLst/>
          </a:prstGeom>
        </p:spPr>
      </p:pic>
    </p:spTree>
    <p:extLst>
      <p:ext uri="{BB962C8B-B14F-4D97-AF65-F5344CB8AC3E}">
        <p14:creationId xmlns:p14="http://schemas.microsoft.com/office/powerpoint/2010/main" val="21704158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27.03. JHDB 2017</a:t>
            </a:r>
            <a:endParaRPr lang="de-AT"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5736" y="1600200"/>
            <a:ext cx="7372527" cy="4924425"/>
          </a:xfrm>
        </p:spPr>
      </p:pic>
    </p:spTree>
    <p:extLst>
      <p:ext uri="{BB962C8B-B14F-4D97-AF65-F5344CB8AC3E}">
        <p14:creationId xmlns:p14="http://schemas.microsoft.com/office/powerpoint/2010/main" val="13453138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07.04. 80er BI Benedek Johann</a:t>
            </a:r>
            <a:endParaRPr lang="de-AT"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9617" y="1628800"/>
            <a:ext cx="6544765" cy="4924425"/>
          </a:xfrm>
        </p:spPr>
      </p:pic>
    </p:spTree>
    <p:extLst>
      <p:ext uri="{BB962C8B-B14F-4D97-AF65-F5344CB8AC3E}">
        <p14:creationId xmlns:p14="http://schemas.microsoft.com/office/powerpoint/2010/main" val="1446141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08.04. Wissenstest FWJ in Wolfau</a:t>
            </a:r>
            <a:endParaRPr lang="de-AT"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71628"/>
            <a:ext cx="3879202" cy="2182396"/>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3854024"/>
            <a:ext cx="3898776" cy="2189420"/>
          </a:xfrm>
          <a:prstGeom prst="rect">
            <a:avLst/>
          </a:prstGeom>
        </p:spPr>
      </p:pic>
      <p:pic>
        <p:nvPicPr>
          <p:cNvPr id="2050" name="Picture 2" descr="Bildergebnis für feuerwehrjugend burgen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3357" y="1671628"/>
            <a:ext cx="2788109" cy="1627262"/>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457200" y="4437112"/>
            <a:ext cx="3879202" cy="1138773"/>
          </a:xfrm>
          <a:prstGeom prst="rect">
            <a:avLst/>
          </a:prstGeom>
          <a:noFill/>
        </p:spPr>
        <p:txBody>
          <a:bodyPr wrap="square" rtlCol="0">
            <a:spAutoFit/>
          </a:bodyPr>
          <a:lstStyle/>
          <a:p>
            <a:r>
              <a:rPr lang="de-AT" sz="3400" b="1" dirty="0" smtClean="0"/>
              <a:t>7x Stufe 2 errungen!</a:t>
            </a:r>
          </a:p>
          <a:p>
            <a:r>
              <a:rPr lang="de-AT" sz="3400" b="1" dirty="0" smtClean="0"/>
              <a:t>7x Stufe 1 errungen!</a:t>
            </a:r>
            <a:endParaRPr lang="de-AT" sz="3400" b="1" dirty="0"/>
          </a:p>
        </p:txBody>
      </p:sp>
    </p:spTree>
    <p:extLst>
      <p:ext uri="{BB962C8B-B14F-4D97-AF65-F5344CB8AC3E}">
        <p14:creationId xmlns:p14="http://schemas.microsoft.com/office/powerpoint/2010/main" val="673950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952" y="1634707"/>
            <a:ext cx="4644008" cy="3104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el 1"/>
          <p:cNvSpPr>
            <a:spLocks noGrp="1"/>
          </p:cNvSpPr>
          <p:nvPr>
            <p:ph type="title"/>
          </p:nvPr>
        </p:nvSpPr>
        <p:spPr/>
        <p:txBody>
          <a:bodyPr>
            <a:normAutofit fontScale="90000"/>
          </a:bodyPr>
          <a:lstStyle/>
          <a:p>
            <a:r>
              <a:rPr lang="de-AT" dirty="0" smtClean="0"/>
              <a:t>01.05. Grillparty</a:t>
            </a:r>
            <a:endParaRPr lang="de-AT" dirty="0"/>
          </a:p>
        </p:txBody>
      </p:sp>
      <p:pic>
        <p:nvPicPr>
          <p:cNvPr id="4" name="Inhaltsplatzhalt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83073" y="1600201"/>
            <a:ext cx="3616919" cy="2414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073" y="4308290"/>
            <a:ext cx="3518568" cy="23475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4832" y="4036217"/>
            <a:ext cx="3995936" cy="26523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442659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3500" dirty="0" smtClean="0"/>
              <a:t>07.05. Fahrzeugweihe FF Guntramsdorf</a:t>
            </a:r>
            <a:endParaRPr lang="de-AT" sz="3500"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4867" y="1600200"/>
            <a:ext cx="7374265" cy="49244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218649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3800" dirty="0" smtClean="0"/>
              <a:t>24.05. Wärmebildkamera angekauft!</a:t>
            </a:r>
            <a:endParaRPr lang="de-AT" sz="3800"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51716"/>
            <a:ext cx="8229600" cy="44213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807751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3400" dirty="0" smtClean="0"/>
              <a:t>27.05. </a:t>
            </a:r>
            <a:r>
              <a:rPr lang="de-AT" sz="3400" dirty="0" err="1" smtClean="0"/>
              <a:t>Bezirksfeuerwehrleisungsbewerb</a:t>
            </a:r>
            <a:endParaRPr lang="de-AT" sz="3400"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844824"/>
            <a:ext cx="3957167" cy="2232248"/>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7065" y="4221088"/>
            <a:ext cx="3959735" cy="2216737"/>
          </a:xfrm>
          <a:prstGeom prst="rect">
            <a:avLst/>
          </a:prstGeom>
        </p:spPr>
      </p:pic>
      <p:pic>
        <p:nvPicPr>
          <p:cNvPr id="3076" name="Picture 4" descr="Bildergebnis für fla bronze und silb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1844824"/>
            <a:ext cx="1728192" cy="2016224"/>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452846" y="4729291"/>
            <a:ext cx="3957166" cy="1200329"/>
          </a:xfrm>
          <a:prstGeom prst="rect">
            <a:avLst/>
          </a:prstGeom>
          <a:noFill/>
        </p:spPr>
        <p:txBody>
          <a:bodyPr wrap="square" rtlCol="0">
            <a:spAutoFit/>
          </a:bodyPr>
          <a:lstStyle/>
          <a:p>
            <a:r>
              <a:rPr lang="de-AT" sz="3600" b="1" dirty="0" smtClean="0"/>
              <a:t>2 Gruppen traten in</a:t>
            </a:r>
          </a:p>
          <a:p>
            <a:r>
              <a:rPr lang="de-AT" sz="3600" b="1" dirty="0" err="1" smtClean="0"/>
              <a:t>Willersdorf</a:t>
            </a:r>
            <a:r>
              <a:rPr lang="de-AT" sz="3600" b="1" dirty="0" smtClean="0"/>
              <a:t> an!</a:t>
            </a:r>
            <a:endParaRPr lang="de-AT" sz="3600" b="1" dirty="0"/>
          </a:p>
        </p:txBody>
      </p:sp>
    </p:spTree>
    <p:extLst>
      <p:ext uri="{BB962C8B-B14F-4D97-AF65-F5344CB8AC3E}">
        <p14:creationId xmlns:p14="http://schemas.microsoft.com/office/powerpoint/2010/main" val="31285799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3</a:t>
            </a:r>
            <a:r>
              <a:rPr lang="de-DE" dirty="0" smtClean="0"/>
              <a:t>. Berichte </a:t>
            </a:r>
            <a:endParaRPr lang="de-DE" dirty="0"/>
          </a:p>
        </p:txBody>
      </p:sp>
      <p:sp>
        <p:nvSpPr>
          <p:cNvPr id="3" name="Inhaltsplatzhalter 2"/>
          <p:cNvSpPr>
            <a:spLocks noGrp="1"/>
          </p:cNvSpPr>
          <p:nvPr>
            <p:ph idx="1"/>
          </p:nvPr>
        </p:nvSpPr>
        <p:spPr/>
        <p:txBody>
          <a:bodyPr>
            <a:normAutofit fontScale="92500" lnSpcReduction="20000"/>
          </a:bodyPr>
          <a:lstStyle/>
          <a:p>
            <a:r>
              <a:rPr lang="de-DE" dirty="0" smtClean="0"/>
              <a:t>3.1 Bericht Kommandant</a:t>
            </a:r>
          </a:p>
          <a:p>
            <a:pPr marL="857250" lvl="2" indent="-457200">
              <a:buFont typeface="Wingdings" panose="05000000000000000000" pitchFamily="2" charset="2"/>
              <a:buChar char="Ø"/>
            </a:pPr>
            <a:r>
              <a:rPr lang="de-DE" sz="2800" dirty="0"/>
              <a:t>3.1.1 Feuerwehrstatistik</a:t>
            </a:r>
          </a:p>
          <a:p>
            <a:pPr marL="857250" lvl="2" indent="-457200">
              <a:buFont typeface="Wingdings" panose="05000000000000000000" pitchFamily="2" charset="2"/>
              <a:buChar char="Ø"/>
            </a:pPr>
            <a:r>
              <a:rPr lang="de-DE" sz="2800" dirty="0"/>
              <a:t>3.1.2 Einsätze und Einsatzstatistik</a:t>
            </a:r>
          </a:p>
          <a:p>
            <a:pPr marL="857250" lvl="2" indent="-457200">
              <a:buFont typeface="Wingdings" panose="05000000000000000000" pitchFamily="2" charset="2"/>
              <a:buChar char="Ø"/>
            </a:pPr>
            <a:r>
              <a:rPr lang="de-DE" sz="2800" dirty="0"/>
              <a:t>3.1.3 Übungen</a:t>
            </a:r>
          </a:p>
          <a:p>
            <a:pPr marL="857250" lvl="2" indent="-457200">
              <a:buFont typeface="Wingdings" panose="05000000000000000000" pitchFamily="2" charset="2"/>
              <a:buChar char="Ø"/>
            </a:pPr>
            <a:r>
              <a:rPr lang="de-DE" sz="2800" dirty="0"/>
              <a:t>3.1.4 Veranstaltungen und Aktivitäten</a:t>
            </a:r>
          </a:p>
          <a:p>
            <a:pPr marL="857250" lvl="2" indent="-457200">
              <a:buFont typeface="Wingdings" panose="05000000000000000000" pitchFamily="2" charset="2"/>
              <a:buChar char="Ø"/>
            </a:pPr>
            <a:r>
              <a:rPr lang="de-DE" sz="2800" dirty="0"/>
              <a:t>3.1.5 Lehrgänge und Leistungsabzeichen</a:t>
            </a:r>
          </a:p>
          <a:p>
            <a:pPr marL="857250" lvl="2" indent="-457200">
              <a:buFont typeface="Wingdings" panose="05000000000000000000" pitchFamily="2" charset="2"/>
              <a:buChar char="Ø"/>
            </a:pPr>
            <a:r>
              <a:rPr lang="de-DE" sz="2800" dirty="0"/>
              <a:t>3.1.6 Auszeichnungen und Beförderungen</a:t>
            </a:r>
          </a:p>
          <a:p>
            <a:pPr marL="857250" lvl="2" indent="-457200">
              <a:buFont typeface="Wingdings" panose="05000000000000000000" pitchFamily="2" charset="2"/>
              <a:buChar char="Ø"/>
            </a:pPr>
            <a:r>
              <a:rPr lang="de-DE" sz="2800" dirty="0"/>
              <a:t>3.1.7 Ein- und Austritte / Funktionsübernahme</a:t>
            </a:r>
          </a:p>
          <a:p>
            <a:pPr marL="857250" lvl="2" indent="-457200">
              <a:buFont typeface="Wingdings" panose="05000000000000000000" pitchFamily="2" charset="2"/>
              <a:buChar char="Ø"/>
            </a:pPr>
            <a:r>
              <a:rPr lang="de-DE" sz="2800" dirty="0"/>
              <a:t>3.1.8 </a:t>
            </a:r>
            <a:r>
              <a:rPr lang="de-DE" sz="2800" dirty="0" smtClean="0"/>
              <a:t>Leistungsüberblick</a:t>
            </a:r>
            <a:endParaRPr lang="de-DE" sz="2800" dirty="0"/>
          </a:p>
          <a:p>
            <a:r>
              <a:rPr lang="de-DE" dirty="0" smtClean="0"/>
              <a:t>3.2 Bericht Leiter des Verwaltungsdienst</a:t>
            </a:r>
          </a:p>
          <a:p>
            <a:r>
              <a:rPr lang="de-DE" dirty="0"/>
              <a:t>3</a:t>
            </a:r>
            <a:r>
              <a:rPr lang="de-DE" dirty="0" smtClean="0"/>
              <a:t>.3 Bericht Verwaltungswart für Finanzen</a:t>
            </a:r>
            <a:endParaRPr lang="de-DE" dirty="0"/>
          </a:p>
        </p:txBody>
      </p:sp>
    </p:spTree>
    <p:extLst>
      <p:ext uri="{BB962C8B-B14F-4D97-AF65-F5344CB8AC3E}">
        <p14:creationId xmlns:p14="http://schemas.microsoft.com/office/powerpoint/2010/main" val="399595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B2B2B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B2B2B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B2B2B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B2B2B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B2B2B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B2B2B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B2B2B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B2B2B2"/>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B2B2B2"/>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9" end="9"/>
                                            </p:txEl>
                                          </p:spTgt>
                                        </p:tgtEl>
                                        <p:attrNameLst>
                                          <p:attrName>ppt_c</p:attrName>
                                        </p:attrNameLst>
                                      </p:cBhvr>
                                      <p:to>
                                        <a:srgbClr val="B2B2B2"/>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120 Jahre FF Buchschachen</a:t>
            </a:r>
            <a:endParaRPr lang="de-AT"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1700808"/>
            <a:ext cx="3345708" cy="2232248"/>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98" y="4293096"/>
            <a:ext cx="3360271" cy="2223277"/>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9882" y="1701877"/>
            <a:ext cx="3326918" cy="2231179"/>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9882" y="4304579"/>
            <a:ext cx="3326918" cy="2211794"/>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3001" y="2492896"/>
            <a:ext cx="3947049" cy="2273931"/>
          </a:xfrm>
          <a:prstGeom prst="ellipse">
            <a:avLst/>
          </a:prstGeom>
          <a:ln>
            <a:noFill/>
          </a:ln>
          <a:effectLst>
            <a:softEdge rad="112500"/>
          </a:effectLst>
        </p:spPr>
      </p:pic>
    </p:spTree>
    <p:extLst>
      <p:ext uri="{BB962C8B-B14F-4D97-AF65-F5344CB8AC3E}">
        <p14:creationId xmlns:p14="http://schemas.microsoft.com/office/powerpoint/2010/main" val="865874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25.08. Spaß-Tag Feuerwehrjugend</a:t>
            </a:r>
            <a:endParaRPr lang="de-AT"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3205" y="1600200"/>
            <a:ext cx="6557589" cy="4924425"/>
          </a:xfrm>
        </p:spPr>
      </p:pic>
    </p:spTree>
    <p:extLst>
      <p:ext uri="{BB962C8B-B14F-4D97-AF65-F5344CB8AC3E}">
        <p14:creationId xmlns:p14="http://schemas.microsoft.com/office/powerpoint/2010/main" val="34857620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26.08. Hochzeit Daniela &amp; André</a:t>
            </a:r>
            <a:endParaRPr lang="de-AT"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9050" y="1600200"/>
            <a:ext cx="6565900" cy="4924425"/>
          </a:xfrm>
        </p:spPr>
      </p:pic>
    </p:spTree>
    <p:extLst>
      <p:ext uri="{BB962C8B-B14F-4D97-AF65-F5344CB8AC3E}">
        <p14:creationId xmlns:p14="http://schemas.microsoft.com/office/powerpoint/2010/main" val="22319521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29.08. Das goldene Strahlrohr</a:t>
            </a:r>
            <a:endParaRPr lang="de-AT"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6848" y="1600200"/>
            <a:ext cx="6550304" cy="4924425"/>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9361" y="5830487"/>
            <a:ext cx="2771800" cy="953570"/>
          </a:xfrm>
          <a:prstGeom prst="rect">
            <a:avLst/>
          </a:prstGeom>
        </p:spPr>
      </p:pic>
    </p:spTree>
    <p:extLst>
      <p:ext uri="{BB962C8B-B14F-4D97-AF65-F5344CB8AC3E}">
        <p14:creationId xmlns:p14="http://schemas.microsoft.com/office/powerpoint/2010/main" val="28311807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3900" dirty="0" smtClean="0"/>
              <a:t>09.09. Besuch der FF Guntramsdorf</a:t>
            </a:r>
            <a:endParaRPr lang="de-AT" sz="3900"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51531"/>
            <a:ext cx="8229600" cy="4621763"/>
          </a:xfrm>
        </p:spPr>
      </p:pic>
    </p:spTree>
    <p:extLst>
      <p:ext uri="{BB962C8B-B14F-4D97-AF65-F5344CB8AC3E}">
        <p14:creationId xmlns:p14="http://schemas.microsoft.com/office/powerpoint/2010/main" val="12039335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30.09. Kid`s Day</a:t>
            </a:r>
            <a:endParaRPr lang="de-AT"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727658"/>
            <a:ext cx="3970784" cy="2253040"/>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221088"/>
            <a:ext cx="3970784" cy="2224916"/>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4973" y="1727658"/>
            <a:ext cx="4001828" cy="2253040"/>
          </a:xfrm>
          <a:prstGeom prst="rect">
            <a:avLst/>
          </a:prstGeom>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4972" y="4221088"/>
            <a:ext cx="4001827" cy="2224916"/>
          </a:xfrm>
          <a:prstGeom prst="rect">
            <a:avLst/>
          </a:prstGeom>
        </p:spPr>
      </p:pic>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86608" y="3070330"/>
            <a:ext cx="3970784" cy="2235562"/>
          </a:xfrm>
          <a:prstGeom prst="ellipse">
            <a:avLst/>
          </a:prstGeom>
          <a:ln>
            <a:noFill/>
          </a:ln>
          <a:effectLst>
            <a:softEdge rad="112500"/>
          </a:effectLst>
        </p:spPr>
      </p:pic>
    </p:spTree>
    <p:extLst>
      <p:ext uri="{BB962C8B-B14F-4D97-AF65-F5344CB8AC3E}">
        <p14:creationId xmlns:p14="http://schemas.microsoft.com/office/powerpoint/2010/main" val="18604129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06.10. Gerätekundetest absolviert</a:t>
            </a:r>
            <a:endParaRPr lang="de-AT"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72816"/>
            <a:ext cx="2461669" cy="2520280"/>
          </a:xfr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3746" y="3140968"/>
            <a:ext cx="4913054" cy="3275369"/>
          </a:xfrm>
          <a:prstGeom prst="rect">
            <a:avLst/>
          </a:prstGeom>
        </p:spPr>
      </p:pic>
      <p:sp>
        <p:nvSpPr>
          <p:cNvPr id="6" name="Textfeld 5"/>
          <p:cNvSpPr txBox="1"/>
          <p:nvPr/>
        </p:nvSpPr>
        <p:spPr>
          <a:xfrm>
            <a:off x="3773746" y="1917702"/>
            <a:ext cx="4968552" cy="646331"/>
          </a:xfrm>
          <a:prstGeom prst="rect">
            <a:avLst/>
          </a:prstGeom>
          <a:noFill/>
        </p:spPr>
        <p:txBody>
          <a:bodyPr wrap="square" rtlCol="0">
            <a:spAutoFit/>
          </a:bodyPr>
          <a:lstStyle/>
          <a:p>
            <a:r>
              <a:rPr lang="de-AT" sz="3600" b="1" dirty="0" smtClean="0"/>
              <a:t>FM Obermann Andreas</a:t>
            </a:r>
            <a:endParaRPr lang="de-AT" sz="3600" b="1" dirty="0"/>
          </a:p>
        </p:txBody>
      </p:sp>
      <p:pic>
        <p:nvPicPr>
          <p:cNvPr id="1026" name="Picture 2" descr="Bildergebnis für daumen nach ob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3997" y="4725144"/>
            <a:ext cx="1248073" cy="1424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1820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a:t>
            </a:r>
            <a:r>
              <a:rPr lang="de-DE" dirty="0" smtClean="0"/>
              <a:t>.1.5. Lehrgänge und Leistungsabzeichen</a:t>
            </a:r>
            <a:endParaRPr lang="de-DE" dirty="0"/>
          </a:p>
        </p:txBody>
      </p:sp>
      <p:sp>
        <p:nvSpPr>
          <p:cNvPr id="4" name="Textplatzhalter 3"/>
          <p:cNvSpPr>
            <a:spLocks noGrp="1"/>
          </p:cNvSpPr>
          <p:nvPr>
            <p:ph type="body" sz="half" idx="2"/>
          </p:nvPr>
        </p:nvSpPr>
        <p:spPr/>
        <p:txBody>
          <a:bodyPr/>
          <a:lstStyle/>
          <a:p>
            <a:r>
              <a:rPr lang="de-DE" dirty="0" smtClean="0"/>
              <a:t>Welche Lehrgänge und Leistungsabzeichen wurden von Mitgliedern der FF Buchschachen  im Jahr 2017 besucht bzw. erreicht.</a:t>
            </a:r>
            <a:endParaRPr lang="de-DE" dirty="0"/>
          </a:p>
        </p:txBody>
      </p:sp>
      <p:pic>
        <p:nvPicPr>
          <p:cNvPr id="7"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3937" b="3937"/>
          <a:stretch>
            <a:fillRect/>
          </a:stretch>
        </p:blipFill>
        <p:spPr bwMode="auto">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8390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t>Lehrgänge absolviert 2017</a:t>
            </a:r>
          </a:p>
        </p:txBody>
      </p:sp>
      <p:sp>
        <p:nvSpPr>
          <p:cNvPr id="3" name="Inhaltsplatzhalter 2"/>
          <p:cNvSpPr>
            <a:spLocks noGrp="1"/>
          </p:cNvSpPr>
          <p:nvPr>
            <p:ph idx="1"/>
          </p:nvPr>
        </p:nvSpPr>
        <p:spPr/>
        <p:txBody>
          <a:bodyPr/>
          <a:lstStyle/>
          <a:p>
            <a:pPr marL="0" indent="0">
              <a:buNone/>
            </a:pPr>
            <a:r>
              <a:rPr lang="de-AT" b="1" u="sng" dirty="0"/>
              <a:t>Atemschutz 1 (Geräteträger) </a:t>
            </a:r>
            <a:r>
              <a:rPr lang="de-AT" b="1" u="sng" dirty="0" smtClean="0"/>
              <a:t>– Lehrgang</a:t>
            </a:r>
          </a:p>
          <a:p>
            <a:pPr lvl="1">
              <a:buFont typeface="Wingdings" panose="05000000000000000000" pitchFamily="2" charset="2"/>
              <a:buChar char="Ø"/>
            </a:pPr>
            <a:r>
              <a:rPr lang="de-AT" sz="3200" dirty="0" smtClean="0"/>
              <a:t>HFM Hutter Kevin</a:t>
            </a:r>
          </a:p>
          <a:p>
            <a:pPr lvl="1">
              <a:buFont typeface="Wingdings" panose="05000000000000000000" pitchFamily="2" charset="2"/>
              <a:buChar char="Ø"/>
            </a:pPr>
            <a:r>
              <a:rPr lang="de-AT" sz="3200" dirty="0" smtClean="0"/>
              <a:t>FM Obermann Philip</a:t>
            </a:r>
          </a:p>
          <a:p>
            <a:pPr lvl="1">
              <a:buFont typeface="Wingdings" panose="05000000000000000000" pitchFamily="2" charset="2"/>
              <a:buChar char="Ø"/>
            </a:pPr>
            <a:r>
              <a:rPr lang="de-AT" sz="3200" dirty="0" smtClean="0"/>
              <a:t>FM Ruiter Stefan</a:t>
            </a:r>
          </a:p>
          <a:p>
            <a:pPr lvl="1">
              <a:buFont typeface="Wingdings" panose="05000000000000000000" pitchFamily="2" charset="2"/>
              <a:buChar char="Ø"/>
            </a:pPr>
            <a:r>
              <a:rPr lang="de-AT" sz="3200" dirty="0" smtClean="0"/>
              <a:t>HFM Schützenhofer Niklaas</a:t>
            </a:r>
            <a:endParaRPr lang="de-AT" sz="3200" dirty="0"/>
          </a:p>
          <a:p>
            <a:pPr marL="0" indent="0">
              <a:buNone/>
            </a:pPr>
            <a:endParaRPr lang="de-AT" dirty="0" smtClean="0"/>
          </a:p>
        </p:txBody>
      </p:sp>
      <p:pic>
        <p:nvPicPr>
          <p:cNvPr id="1032" name="Picture 8" descr="Bildergebnis für atemschutzgerä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2492896"/>
            <a:ext cx="1847850" cy="284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4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t>Lehrgänge absolviert 2017</a:t>
            </a:r>
          </a:p>
        </p:txBody>
      </p:sp>
      <p:sp>
        <p:nvSpPr>
          <p:cNvPr id="3" name="Inhaltsplatzhalter 2"/>
          <p:cNvSpPr>
            <a:spLocks noGrp="1"/>
          </p:cNvSpPr>
          <p:nvPr>
            <p:ph idx="1"/>
          </p:nvPr>
        </p:nvSpPr>
        <p:spPr/>
        <p:txBody>
          <a:bodyPr/>
          <a:lstStyle/>
          <a:p>
            <a:pPr marL="0" indent="0">
              <a:buNone/>
            </a:pPr>
            <a:r>
              <a:rPr lang="de-AT" b="1" u="sng" dirty="0"/>
              <a:t>Atemschutz 2</a:t>
            </a:r>
            <a:r>
              <a:rPr lang="de-AT" b="1" u="sng" dirty="0" smtClean="0"/>
              <a:t> (Innenangriff) – Lehrgang</a:t>
            </a:r>
          </a:p>
          <a:p>
            <a:pPr lvl="1">
              <a:buFont typeface="Wingdings" panose="05000000000000000000" pitchFamily="2" charset="2"/>
              <a:buChar char="Ø"/>
            </a:pPr>
            <a:r>
              <a:rPr lang="de-AT" sz="3200" dirty="0" smtClean="0"/>
              <a:t>HFM Hutter Kevin</a:t>
            </a:r>
          </a:p>
          <a:p>
            <a:pPr lvl="1">
              <a:buFont typeface="Wingdings" panose="05000000000000000000" pitchFamily="2" charset="2"/>
              <a:buChar char="Ø"/>
            </a:pPr>
            <a:r>
              <a:rPr lang="de-AT" sz="3200" dirty="0" smtClean="0"/>
              <a:t>HFM Schützenhofer Niklaas</a:t>
            </a:r>
            <a:endParaRPr lang="de-AT" sz="3200" dirty="0"/>
          </a:p>
          <a:p>
            <a:pPr marL="0" indent="0">
              <a:buNone/>
            </a:pPr>
            <a:endParaRPr lang="de-AT" dirty="0" smtClean="0"/>
          </a:p>
        </p:txBody>
      </p:sp>
      <p:pic>
        <p:nvPicPr>
          <p:cNvPr id="15" name="Picture 8" descr="Bildergebnis für atemschutzgerä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2492896"/>
            <a:ext cx="1847850" cy="284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58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Bericht Kommandant</a:t>
            </a:r>
            <a:endParaRPr lang="de-DE" dirty="0"/>
          </a:p>
        </p:txBody>
      </p:sp>
      <p:sp>
        <p:nvSpPr>
          <p:cNvPr id="3" name="Textplatzhalter 2"/>
          <p:cNvSpPr>
            <a:spLocks noGrp="1"/>
          </p:cNvSpPr>
          <p:nvPr>
            <p:ph type="body" idx="1"/>
          </p:nvPr>
        </p:nvSpPr>
        <p:spPr/>
        <p:txBody>
          <a:bodyPr/>
          <a:lstStyle/>
          <a:p>
            <a:r>
              <a:rPr lang="de-DE" dirty="0" smtClean="0"/>
              <a:t>Tagesordnungspunkt 3.1</a:t>
            </a:r>
            <a:endParaRPr lang="de-DE" dirty="0"/>
          </a:p>
        </p:txBody>
      </p:sp>
    </p:spTree>
    <p:extLst>
      <p:ext uri="{BB962C8B-B14F-4D97-AF65-F5344CB8AC3E}">
        <p14:creationId xmlns:p14="http://schemas.microsoft.com/office/powerpoint/2010/main" val="20159640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t>Lehrgänge absolviert 2017</a:t>
            </a:r>
          </a:p>
        </p:txBody>
      </p:sp>
      <p:sp>
        <p:nvSpPr>
          <p:cNvPr id="3" name="Inhaltsplatzhalter 2"/>
          <p:cNvSpPr>
            <a:spLocks noGrp="1"/>
          </p:cNvSpPr>
          <p:nvPr>
            <p:ph idx="1"/>
          </p:nvPr>
        </p:nvSpPr>
        <p:spPr/>
        <p:txBody>
          <a:bodyPr/>
          <a:lstStyle/>
          <a:p>
            <a:pPr marL="0" indent="0">
              <a:buNone/>
            </a:pPr>
            <a:r>
              <a:rPr lang="de-AT" b="1" u="sng" dirty="0" smtClean="0"/>
              <a:t>Ausbildung in der Feuerwehr – Lehrgang</a:t>
            </a:r>
          </a:p>
          <a:p>
            <a:pPr lvl="1">
              <a:buFont typeface="Wingdings" panose="05000000000000000000" pitchFamily="2" charset="2"/>
              <a:buChar char="Ø"/>
            </a:pPr>
            <a:r>
              <a:rPr lang="de-AT" sz="3200" dirty="0" smtClean="0"/>
              <a:t>LM Kral Patrick</a:t>
            </a:r>
            <a:endParaRPr lang="de-AT" sz="3200" dirty="0"/>
          </a:p>
          <a:p>
            <a:pPr marL="0" indent="0">
              <a:buNone/>
            </a:pPr>
            <a:endParaRPr lang="de-AT" dirty="0" smtClean="0"/>
          </a:p>
        </p:txBody>
      </p:sp>
      <p:pic>
        <p:nvPicPr>
          <p:cNvPr id="2050" name="Picture 2" descr="Bildergebnis für ausbildung in der feuerweh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2915009"/>
            <a:ext cx="3057525"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01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t>Lehrgänge absolviert 2017</a:t>
            </a:r>
          </a:p>
        </p:txBody>
      </p:sp>
      <p:sp>
        <p:nvSpPr>
          <p:cNvPr id="3" name="Inhaltsplatzhalter 2"/>
          <p:cNvSpPr>
            <a:spLocks noGrp="1"/>
          </p:cNvSpPr>
          <p:nvPr>
            <p:ph idx="1"/>
          </p:nvPr>
        </p:nvSpPr>
        <p:spPr/>
        <p:txBody>
          <a:bodyPr/>
          <a:lstStyle/>
          <a:p>
            <a:pPr marL="0" indent="0">
              <a:buNone/>
            </a:pPr>
            <a:r>
              <a:rPr lang="de-AT" b="1" u="sng" dirty="0" smtClean="0"/>
              <a:t>Branddienst – Lehrgang</a:t>
            </a:r>
          </a:p>
          <a:p>
            <a:pPr lvl="1">
              <a:buFont typeface="Wingdings" panose="05000000000000000000" pitchFamily="2" charset="2"/>
              <a:buChar char="Ø"/>
            </a:pPr>
            <a:r>
              <a:rPr lang="de-AT" sz="3200" dirty="0"/>
              <a:t>O</a:t>
            </a:r>
            <a:r>
              <a:rPr lang="de-AT" sz="3200" dirty="0" smtClean="0"/>
              <a:t>FM Schützenhofer-Handler Silke</a:t>
            </a:r>
            <a:endParaRPr lang="de-AT" sz="3200" dirty="0"/>
          </a:p>
          <a:p>
            <a:pPr marL="0" indent="0">
              <a:buNone/>
            </a:pPr>
            <a:endParaRPr lang="de-AT" dirty="0" smtClean="0"/>
          </a:p>
        </p:txBody>
      </p:sp>
      <p:pic>
        <p:nvPicPr>
          <p:cNvPr id="4098" name="Picture 2" descr="Bildergebnis für gruppe im löscheinsat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25" y="3153493"/>
            <a:ext cx="5400675" cy="3371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0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t>Lehrgänge absolviert 2017</a:t>
            </a:r>
          </a:p>
        </p:txBody>
      </p:sp>
      <p:sp>
        <p:nvSpPr>
          <p:cNvPr id="3" name="Inhaltsplatzhalter 2"/>
          <p:cNvSpPr>
            <a:spLocks noGrp="1"/>
          </p:cNvSpPr>
          <p:nvPr>
            <p:ph idx="1"/>
          </p:nvPr>
        </p:nvSpPr>
        <p:spPr/>
        <p:txBody>
          <a:bodyPr/>
          <a:lstStyle/>
          <a:p>
            <a:pPr marL="0" indent="0">
              <a:buNone/>
            </a:pPr>
            <a:r>
              <a:rPr lang="de-AT" b="1" u="sng" dirty="0" smtClean="0"/>
              <a:t>Führen 1 (GRK) – Lehrgang</a:t>
            </a:r>
          </a:p>
          <a:p>
            <a:pPr lvl="1">
              <a:buFont typeface="Wingdings" panose="05000000000000000000" pitchFamily="2" charset="2"/>
              <a:buChar char="Ø"/>
            </a:pPr>
            <a:r>
              <a:rPr lang="de-AT" sz="3200" dirty="0" smtClean="0"/>
              <a:t>BM Handler Wolfgang</a:t>
            </a:r>
          </a:p>
          <a:p>
            <a:pPr lvl="1">
              <a:buFont typeface="Wingdings" panose="05000000000000000000" pitchFamily="2" charset="2"/>
              <a:buChar char="Ø"/>
            </a:pPr>
            <a:r>
              <a:rPr lang="de-AT" sz="3200" dirty="0" smtClean="0"/>
              <a:t>LM Kral Patrick</a:t>
            </a:r>
            <a:endParaRPr lang="de-AT" sz="3200" dirty="0"/>
          </a:p>
          <a:p>
            <a:pPr marL="0" indent="0">
              <a:buNone/>
            </a:pPr>
            <a:endParaRPr lang="de-AT" dirty="0" smtClean="0"/>
          </a:p>
        </p:txBody>
      </p:sp>
      <p:pic>
        <p:nvPicPr>
          <p:cNvPr id="5122" name="Picture 2" descr="Bildergebnis für gruppenkommandant feuerwehr ausbild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2040" y="2970584"/>
            <a:ext cx="3554760" cy="3554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34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t>Lehrgänge absolviert 2017</a:t>
            </a:r>
          </a:p>
        </p:txBody>
      </p:sp>
      <p:sp>
        <p:nvSpPr>
          <p:cNvPr id="3" name="Inhaltsplatzhalter 2"/>
          <p:cNvSpPr>
            <a:spLocks noGrp="1"/>
          </p:cNvSpPr>
          <p:nvPr>
            <p:ph idx="1"/>
          </p:nvPr>
        </p:nvSpPr>
        <p:spPr/>
        <p:txBody>
          <a:bodyPr/>
          <a:lstStyle/>
          <a:p>
            <a:pPr marL="0" indent="0">
              <a:buNone/>
            </a:pPr>
            <a:r>
              <a:rPr lang="de-AT" b="1" u="sng" dirty="0" smtClean="0"/>
              <a:t>Funkwart – Lehrgang</a:t>
            </a:r>
          </a:p>
          <a:p>
            <a:pPr marL="857250" lvl="1" indent="-457200">
              <a:buFont typeface="Wingdings" panose="05000000000000000000" pitchFamily="2" charset="2"/>
              <a:buChar char="Ø"/>
            </a:pPr>
            <a:r>
              <a:rPr lang="de-AT" sz="3200" dirty="0" smtClean="0"/>
              <a:t>FM Ruiter Stefan</a:t>
            </a:r>
            <a:endParaRPr lang="de-AT" sz="3200" dirty="0"/>
          </a:p>
          <a:p>
            <a:pPr marL="0" indent="0">
              <a:buNone/>
            </a:pPr>
            <a:endParaRPr lang="de-AT" dirty="0" smtClean="0"/>
          </a:p>
        </p:txBody>
      </p:sp>
      <p:pic>
        <p:nvPicPr>
          <p:cNvPr id="6146" name="Picture 2" descr="Bildergebnis für funkgerät feuerweh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2378" y="3569074"/>
            <a:ext cx="4603638" cy="295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72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t>Lehrgänge absolviert 2017</a:t>
            </a:r>
          </a:p>
        </p:txBody>
      </p:sp>
      <p:sp>
        <p:nvSpPr>
          <p:cNvPr id="3" name="Inhaltsplatzhalter 2"/>
          <p:cNvSpPr>
            <a:spLocks noGrp="1"/>
          </p:cNvSpPr>
          <p:nvPr>
            <p:ph idx="1"/>
          </p:nvPr>
        </p:nvSpPr>
        <p:spPr/>
        <p:txBody>
          <a:bodyPr/>
          <a:lstStyle/>
          <a:p>
            <a:pPr marL="0" indent="0">
              <a:buNone/>
            </a:pPr>
            <a:r>
              <a:rPr lang="de-AT" b="1" u="sng" dirty="0" smtClean="0"/>
              <a:t>Geräte-/Fahrzeugwart – Lehrgang</a:t>
            </a:r>
          </a:p>
          <a:p>
            <a:pPr lvl="1">
              <a:buFont typeface="Wingdings" panose="05000000000000000000" pitchFamily="2" charset="2"/>
              <a:buChar char="Ø"/>
            </a:pPr>
            <a:r>
              <a:rPr lang="de-AT" sz="3200" dirty="0" smtClean="0"/>
              <a:t>HFM Schützenhofer Niklaas</a:t>
            </a:r>
            <a:endParaRPr lang="de-AT" sz="3200" dirty="0"/>
          </a:p>
          <a:p>
            <a:pPr marL="0" indent="0">
              <a:buNone/>
            </a:pPr>
            <a:endParaRPr lang="de-AT" dirty="0" smtClean="0"/>
          </a:p>
        </p:txBody>
      </p:sp>
      <p:pic>
        <p:nvPicPr>
          <p:cNvPr id="7170" name="Picture 2" descr="Bildergebnis für maschinisten ausbildung feuerweh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2345" y="3784781"/>
            <a:ext cx="4104455"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06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t>Lehrgänge absolviert 2017</a:t>
            </a:r>
          </a:p>
        </p:txBody>
      </p:sp>
      <p:sp>
        <p:nvSpPr>
          <p:cNvPr id="3" name="Inhaltsplatzhalter 2"/>
          <p:cNvSpPr>
            <a:spLocks noGrp="1"/>
          </p:cNvSpPr>
          <p:nvPr>
            <p:ph idx="1"/>
          </p:nvPr>
        </p:nvSpPr>
        <p:spPr/>
        <p:txBody>
          <a:bodyPr/>
          <a:lstStyle/>
          <a:p>
            <a:pPr marL="0" indent="0">
              <a:buNone/>
            </a:pPr>
            <a:r>
              <a:rPr lang="de-AT" b="1" u="sng" dirty="0" smtClean="0"/>
              <a:t>Info-Lehrgang Feuerwehrjugendbetreuer</a:t>
            </a:r>
          </a:p>
          <a:p>
            <a:pPr lvl="1">
              <a:buFont typeface="Wingdings" panose="05000000000000000000" pitchFamily="2" charset="2"/>
              <a:buChar char="Ø"/>
            </a:pPr>
            <a:r>
              <a:rPr lang="de-AT" sz="3200" dirty="0" smtClean="0"/>
              <a:t>LM Kral Patrick</a:t>
            </a:r>
            <a:endParaRPr lang="de-AT" sz="3200" dirty="0"/>
          </a:p>
          <a:p>
            <a:pPr marL="0" indent="0">
              <a:buNone/>
            </a:pPr>
            <a:endParaRPr lang="de-AT" dirty="0" smtClean="0"/>
          </a:p>
        </p:txBody>
      </p:sp>
      <p:pic>
        <p:nvPicPr>
          <p:cNvPr id="8196" name="Picture 4" descr="Bildergebnis für feuerwehrjuge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2924944"/>
            <a:ext cx="2419350" cy="253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98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t>Lehrgänge absolviert 2017</a:t>
            </a:r>
          </a:p>
        </p:txBody>
      </p:sp>
      <p:sp>
        <p:nvSpPr>
          <p:cNvPr id="3" name="Inhaltsplatzhalter 2"/>
          <p:cNvSpPr>
            <a:spLocks noGrp="1"/>
          </p:cNvSpPr>
          <p:nvPr>
            <p:ph idx="1"/>
          </p:nvPr>
        </p:nvSpPr>
        <p:spPr/>
        <p:txBody>
          <a:bodyPr/>
          <a:lstStyle/>
          <a:p>
            <a:pPr marL="0" indent="0">
              <a:buNone/>
            </a:pPr>
            <a:r>
              <a:rPr lang="de-AT" b="1" u="sng" dirty="0" smtClean="0"/>
              <a:t>Infolehrgang Feuerwehrkommandanten (zwei mal 2017 abgehalten)</a:t>
            </a:r>
            <a:endParaRPr lang="de-AT" b="1" u="sng" dirty="0"/>
          </a:p>
          <a:p>
            <a:pPr marL="857250" lvl="1" indent="-457200">
              <a:buFont typeface="Wingdings" panose="05000000000000000000" pitchFamily="2" charset="2"/>
              <a:buChar char="Ø"/>
            </a:pPr>
            <a:r>
              <a:rPr lang="de-AT" sz="3200" dirty="0" smtClean="0"/>
              <a:t>V Karner Horst</a:t>
            </a:r>
          </a:p>
          <a:p>
            <a:pPr marL="857250" lvl="1" indent="-457200">
              <a:buFont typeface="Wingdings" panose="05000000000000000000" pitchFamily="2" charset="2"/>
              <a:buChar char="Ø"/>
            </a:pPr>
            <a:r>
              <a:rPr lang="de-AT" sz="3200" dirty="0" smtClean="0"/>
              <a:t>OBI Podlisca Roland</a:t>
            </a:r>
          </a:p>
        </p:txBody>
      </p:sp>
      <p:pic>
        <p:nvPicPr>
          <p:cNvPr id="9218" name="Picture 2" descr="Bildergebnis für ausbildung lfv burgen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8328" y="3966820"/>
            <a:ext cx="4248472" cy="2558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07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t>Lehrgänge absolviert 2017</a:t>
            </a:r>
          </a:p>
        </p:txBody>
      </p:sp>
      <p:sp>
        <p:nvSpPr>
          <p:cNvPr id="3" name="Inhaltsplatzhalter 2"/>
          <p:cNvSpPr>
            <a:spLocks noGrp="1"/>
          </p:cNvSpPr>
          <p:nvPr>
            <p:ph idx="1"/>
          </p:nvPr>
        </p:nvSpPr>
        <p:spPr/>
        <p:txBody>
          <a:bodyPr/>
          <a:lstStyle/>
          <a:p>
            <a:pPr marL="0" indent="0">
              <a:buNone/>
            </a:pPr>
            <a:r>
              <a:rPr lang="de-AT" b="1" u="sng" dirty="0" smtClean="0"/>
              <a:t>Maschinisten/TLF – Lehrgang</a:t>
            </a:r>
          </a:p>
          <a:p>
            <a:pPr lvl="1">
              <a:buFont typeface="Wingdings" panose="05000000000000000000" pitchFamily="2" charset="2"/>
              <a:buChar char="Ø"/>
            </a:pPr>
            <a:r>
              <a:rPr lang="de-AT" sz="3200" dirty="0" smtClean="0"/>
              <a:t>HFM Schützenhofer Niklaas</a:t>
            </a:r>
            <a:endParaRPr lang="de-AT" sz="3200" dirty="0"/>
          </a:p>
          <a:p>
            <a:pPr marL="0" indent="0">
              <a:buNone/>
            </a:pPr>
            <a:endParaRPr lang="de-AT" dirty="0" smtClean="0"/>
          </a:p>
        </p:txBody>
      </p:sp>
      <p:pic>
        <p:nvPicPr>
          <p:cNvPr id="10242" name="Picture 2" descr="Bildergebnis für maschinisten tlf lehrg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603" y="3738853"/>
            <a:ext cx="2791197" cy="2791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37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t>Lehrgänge absolviert 2017</a:t>
            </a:r>
          </a:p>
        </p:txBody>
      </p:sp>
      <p:sp>
        <p:nvSpPr>
          <p:cNvPr id="3" name="Inhaltsplatzhalter 2"/>
          <p:cNvSpPr>
            <a:spLocks noGrp="1"/>
          </p:cNvSpPr>
          <p:nvPr>
            <p:ph idx="1"/>
          </p:nvPr>
        </p:nvSpPr>
        <p:spPr>
          <a:xfrm>
            <a:off x="457200" y="1600200"/>
            <a:ext cx="8579296" cy="4925144"/>
          </a:xfrm>
        </p:spPr>
        <p:txBody>
          <a:bodyPr/>
          <a:lstStyle/>
          <a:p>
            <a:pPr marL="0" indent="0">
              <a:buNone/>
            </a:pPr>
            <a:r>
              <a:rPr lang="de-AT" b="1" u="sng" dirty="0" smtClean="0"/>
              <a:t>Schadstoff 1 (Basisausbildung) – Lehrgang</a:t>
            </a:r>
          </a:p>
          <a:p>
            <a:pPr marL="857250" lvl="1" indent="-457200">
              <a:buFont typeface="Wingdings" panose="05000000000000000000" pitchFamily="2" charset="2"/>
              <a:buChar char="Ø"/>
            </a:pPr>
            <a:r>
              <a:rPr lang="de-AT" sz="3200" dirty="0" smtClean="0"/>
              <a:t>HFM Hutter Kevin</a:t>
            </a:r>
          </a:p>
          <a:p>
            <a:pPr marL="857250" lvl="1" indent="-457200">
              <a:buFont typeface="Wingdings" panose="05000000000000000000" pitchFamily="2" charset="2"/>
              <a:buChar char="Ø"/>
            </a:pPr>
            <a:r>
              <a:rPr lang="de-AT" sz="3200" dirty="0" smtClean="0"/>
              <a:t>FM Ruiter Stefan</a:t>
            </a:r>
          </a:p>
          <a:p>
            <a:pPr marL="857250" lvl="1" indent="-457200">
              <a:buFont typeface="Wingdings" panose="05000000000000000000" pitchFamily="2" charset="2"/>
              <a:buChar char="Ø"/>
            </a:pPr>
            <a:r>
              <a:rPr lang="de-AT" sz="3200" dirty="0" smtClean="0"/>
              <a:t>FM Teubel Benjamin</a:t>
            </a:r>
          </a:p>
        </p:txBody>
      </p:sp>
      <p:pic>
        <p:nvPicPr>
          <p:cNvPr id="11266" name="Picture 2" descr="Bildergebnis für schadstoff 1 ausbild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9900" y="4077418"/>
            <a:ext cx="1866900" cy="244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8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t>Lehrgänge absolviert 2017</a:t>
            </a:r>
          </a:p>
        </p:txBody>
      </p:sp>
      <p:sp>
        <p:nvSpPr>
          <p:cNvPr id="3" name="Inhaltsplatzhalter 2"/>
          <p:cNvSpPr>
            <a:spLocks noGrp="1"/>
          </p:cNvSpPr>
          <p:nvPr>
            <p:ph idx="1"/>
          </p:nvPr>
        </p:nvSpPr>
        <p:spPr/>
        <p:txBody>
          <a:bodyPr/>
          <a:lstStyle/>
          <a:p>
            <a:pPr marL="0" indent="0">
              <a:buNone/>
            </a:pPr>
            <a:r>
              <a:rPr lang="de-AT" b="1" u="sng" dirty="0" smtClean="0"/>
              <a:t>Tauchdienst – Fortbildung</a:t>
            </a:r>
          </a:p>
          <a:p>
            <a:pPr lvl="1">
              <a:buFont typeface="Wingdings" panose="05000000000000000000" pitchFamily="2" charset="2"/>
              <a:buChar char="Ø"/>
            </a:pPr>
            <a:r>
              <a:rPr lang="de-AT" sz="3200" dirty="0" smtClean="0"/>
              <a:t>OBM Ringbauer Markus</a:t>
            </a:r>
            <a:endParaRPr lang="de-AT" sz="3200" dirty="0"/>
          </a:p>
          <a:p>
            <a:pPr marL="0" indent="0">
              <a:buNone/>
            </a:pPr>
            <a:endParaRPr lang="de-AT" dirty="0" smtClean="0"/>
          </a:p>
        </p:txBody>
      </p:sp>
      <p:pic>
        <p:nvPicPr>
          <p:cNvPr id="12290" name="Picture 2" descr="Bildergebnis für tauchen com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5526" y="3820256"/>
            <a:ext cx="3891274" cy="270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21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Rücktritt OBI Podlisca</a:t>
            </a:r>
            <a:endParaRPr lang="de-AT" dirty="0"/>
          </a:p>
        </p:txBody>
      </p:sp>
      <p:sp>
        <p:nvSpPr>
          <p:cNvPr id="3" name="Inhaltsplatzhalter 2"/>
          <p:cNvSpPr>
            <a:spLocks noGrp="1"/>
          </p:cNvSpPr>
          <p:nvPr>
            <p:ph idx="1"/>
          </p:nvPr>
        </p:nvSpPr>
        <p:spPr/>
        <p:txBody>
          <a:bodyPr/>
          <a:lstStyle/>
          <a:p>
            <a:r>
              <a:rPr lang="de-AT" dirty="0" smtClean="0"/>
              <a:t>Mit Ende 2018 tritt OBI Roland PODLISCA von seiner Funktion als Ortsfeuerwehr-kommandant zurück.</a:t>
            </a:r>
            <a:endParaRPr lang="de-AT" dirty="0"/>
          </a:p>
        </p:txBody>
      </p:sp>
    </p:spTree>
    <p:extLst>
      <p:ext uri="{BB962C8B-B14F-4D97-AF65-F5344CB8AC3E}">
        <p14:creationId xmlns:p14="http://schemas.microsoft.com/office/powerpoint/2010/main" val="36275022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t>Lehrgänge absolviert 2017</a:t>
            </a:r>
          </a:p>
        </p:txBody>
      </p:sp>
      <p:sp>
        <p:nvSpPr>
          <p:cNvPr id="3" name="Inhaltsplatzhalter 2"/>
          <p:cNvSpPr>
            <a:spLocks noGrp="1"/>
          </p:cNvSpPr>
          <p:nvPr>
            <p:ph idx="1"/>
          </p:nvPr>
        </p:nvSpPr>
        <p:spPr/>
        <p:txBody>
          <a:bodyPr/>
          <a:lstStyle/>
          <a:p>
            <a:pPr marL="0" indent="0">
              <a:buNone/>
            </a:pPr>
            <a:r>
              <a:rPr lang="de-AT" b="1" u="sng" dirty="0" smtClean="0"/>
              <a:t>Technik 1 (Basisausbildung) – Lehrgang</a:t>
            </a:r>
          </a:p>
          <a:p>
            <a:pPr lvl="1">
              <a:buFont typeface="Wingdings" panose="05000000000000000000" pitchFamily="2" charset="2"/>
              <a:buChar char="Ø"/>
            </a:pPr>
            <a:r>
              <a:rPr lang="de-AT" sz="3200" dirty="0" smtClean="0"/>
              <a:t>OFM Schützenhofer-Handler Silke</a:t>
            </a:r>
            <a:endParaRPr lang="de-AT" sz="3200" dirty="0"/>
          </a:p>
          <a:p>
            <a:pPr marL="0" indent="0">
              <a:buNone/>
            </a:pPr>
            <a:endParaRPr lang="de-AT" dirty="0" smtClean="0"/>
          </a:p>
        </p:txBody>
      </p:sp>
      <p:pic>
        <p:nvPicPr>
          <p:cNvPr id="13314" name="Picture 2" descr="Bildergebnis für technischer lehrgang feuerweh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384" y="3720645"/>
            <a:ext cx="3744416" cy="2804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3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t>Lehrgänge absolviert 2017</a:t>
            </a:r>
          </a:p>
        </p:txBody>
      </p:sp>
      <p:sp>
        <p:nvSpPr>
          <p:cNvPr id="3" name="Inhaltsplatzhalter 2"/>
          <p:cNvSpPr>
            <a:spLocks noGrp="1"/>
          </p:cNvSpPr>
          <p:nvPr>
            <p:ph idx="1"/>
          </p:nvPr>
        </p:nvSpPr>
        <p:spPr/>
        <p:txBody>
          <a:bodyPr/>
          <a:lstStyle/>
          <a:p>
            <a:pPr marL="0" indent="0">
              <a:buNone/>
            </a:pPr>
            <a:r>
              <a:rPr lang="de-AT" b="1" u="sng" dirty="0" smtClean="0"/>
              <a:t>Technik 2 (Verkehrsunfall) – Lehrgang</a:t>
            </a:r>
          </a:p>
          <a:p>
            <a:pPr lvl="1">
              <a:buFont typeface="Wingdings" panose="05000000000000000000" pitchFamily="2" charset="2"/>
              <a:buChar char="Ø"/>
            </a:pPr>
            <a:r>
              <a:rPr lang="de-AT" sz="3200" dirty="0" smtClean="0"/>
              <a:t>OBI Podlisca Roland</a:t>
            </a:r>
            <a:endParaRPr lang="de-AT" sz="3200" dirty="0"/>
          </a:p>
          <a:p>
            <a:pPr marL="0" indent="0">
              <a:buNone/>
            </a:pPr>
            <a:endParaRPr lang="de-AT" dirty="0" smtClean="0"/>
          </a:p>
        </p:txBody>
      </p:sp>
      <p:pic>
        <p:nvPicPr>
          <p:cNvPr id="14338" name="Picture 2" descr="Bildergebnis für technischer lehrgang feuerweh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6300" y="4005064"/>
            <a:ext cx="4500500"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42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t>Lehrgänge absolviert 2017</a:t>
            </a:r>
          </a:p>
        </p:txBody>
      </p:sp>
      <p:sp>
        <p:nvSpPr>
          <p:cNvPr id="3" name="Inhaltsplatzhalter 2"/>
          <p:cNvSpPr>
            <a:spLocks noGrp="1"/>
          </p:cNvSpPr>
          <p:nvPr>
            <p:ph idx="1"/>
          </p:nvPr>
        </p:nvSpPr>
        <p:spPr/>
        <p:txBody>
          <a:bodyPr/>
          <a:lstStyle/>
          <a:p>
            <a:pPr marL="0" indent="0">
              <a:buNone/>
            </a:pPr>
            <a:r>
              <a:rPr lang="de-AT" b="1" u="sng" dirty="0" smtClean="0"/>
              <a:t>Truppmannausbildung Teil 1 – Abschluss</a:t>
            </a:r>
          </a:p>
          <a:p>
            <a:pPr lvl="1">
              <a:buFont typeface="Wingdings" panose="05000000000000000000" pitchFamily="2" charset="2"/>
              <a:buChar char="Ø"/>
            </a:pPr>
            <a:r>
              <a:rPr lang="de-AT" sz="3200" dirty="0" smtClean="0"/>
              <a:t>JFM Marth Alexander</a:t>
            </a:r>
          </a:p>
          <a:p>
            <a:pPr lvl="1">
              <a:buFont typeface="Wingdings" panose="05000000000000000000" pitchFamily="2" charset="2"/>
              <a:buChar char="Ø"/>
            </a:pPr>
            <a:r>
              <a:rPr lang="de-AT" sz="3200" dirty="0" smtClean="0"/>
              <a:t>JFM Polzhofer Marcel-Andre</a:t>
            </a:r>
            <a:endParaRPr lang="de-AT" sz="3200" dirty="0"/>
          </a:p>
          <a:p>
            <a:pPr marL="0" indent="0">
              <a:buNone/>
            </a:pPr>
            <a:endParaRPr lang="de-AT" dirty="0" smtClean="0"/>
          </a:p>
        </p:txBody>
      </p:sp>
      <p:pic>
        <p:nvPicPr>
          <p:cNvPr id="15362" name="Picture 2" descr="Bildergebnis für truppmannausbild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6094" y="3931136"/>
            <a:ext cx="2750706"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1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t>Lehrgänge </a:t>
            </a:r>
            <a:r>
              <a:rPr lang="de-AT" dirty="0" smtClean="0"/>
              <a:t>absolviert 2017</a:t>
            </a:r>
            <a:endParaRPr lang="de-AT" dirty="0"/>
          </a:p>
        </p:txBody>
      </p:sp>
      <p:sp>
        <p:nvSpPr>
          <p:cNvPr id="3" name="Inhaltsplatzhalter 2"/>
          <p:cNvSpPr>
            <a:spLocks noGrp="1"/>
          </p:cNvSpPr>
          <p:nvPr>
            <p:ph idx="1"/>
          </p:nvPr>
        </p:nvSpPr>
        <p:spPr/>
        <p:txBody>
          <a:bodyPr/>
          <a:lstStyle/>
          <a:p>
            <a:pPr marL="0" indent="0">
              <a:buNone/>
            </a:pPr>
            <a:r>
              <a:rPr lang="de-AT" b="1" u="sng" dirty="0" smtClean="0"/>
              <a:t>Truppführerabschluss – Lehrgang</a:t>
            </a:r>
          </a:p>
          <a:p>
            <a:pPr lvl="1">
              <a:buFont typeface="Wingdings" panose="05000000000000000000" pitchFamily="2" charset="2"/>
              <a:buChar char="Ø"/>
            </a:pPr>
            <a:r>
              <a:rPr lang="de-AT" sz="3200" dirty="0" smtClean="0"/>
              <a:t>HFM Hutter Kevin</a:t>
            </a:r>
          </a:p>
          <a:p>
            <a:pPr lvl="1">
              <a:buFont typeface="Wingdings" panose="05000000000000000000" pitchFamily="2" charset="2"/>
              <a:buChar char="Ø"/>
            </a:pPr>
            <a:r>
              <a:rPr lang="de-AT" sz="3200" dirty="0" smtClean="0"/>
              <a:t>HFM Schützenhofer Niklaas</a:t>
            </a:r>
            <a:endParaRPr lang="de-AT" sz="3200" dirty="0"/>
          </a:p>
          <a:p>
            <a:pPr marL="0" indent="0">
              <a:buNone/>
            </a:pPr>
            <a:endParaRPr lang="de-AT" dirty="0" smtClean="0"/>
          </a:p>
        </p:txBody>
      </p:sp>
      <p:pic>
        <p:nvPicPr>
          <p:cNvPr id="16388" name="Picture 4" descr="Bildergebnis für abschlussprüfung feuerweh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5724" y="4005064"/>
            <a:ext cx="3801076"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1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t>Lehrgänge </a:t>
            </a:r>
            <a:r>
              <a:rPr lang="de-AT" dirty="0" smtClean="0"/>
              <a:t>absolviert 2017</a:t>
            </a:r>
            <a:endParaRPr lang="de-AT" dirty="0"/>
          </a:p>
        </p:txBody>
      </p:sp>
      <p:sp>
        <p:nvSpPr>
          <p:cNvPr id="3" name="Inhaltsplatzhalter 2"/>
          <p:cNvSpPr>
            <a:spLocks noGrp="1"/>
          </p:cNvSpPr>
          <p:nvPr>
            <p:ph idx="1"/>
          </p:nvPr>
        </p:nvSpPr>
        <p:spPr/>
        <p:txBody>
          <a:bodyPr/>
          <a:lstStyle/>
          <a:p>
            <a:pPr marL="0" indent="0">
              <a:buNone/>
            </a:pPr>
            <a:r>
              <a:rPr lang="de-AT" b="1" u="sng" dirty="0" smtClean="0"/>
              <a:t>Wärmebildkameranutzung – Fortbildung</a:t>
            </a:r>
          </a:p>
          <a:p>
            <a:pPr lvl="1">
              <a:buFont typeface="Wingdings" panose="05000000000000000000" pitchFamily="2" charset="2"/>
              <a:buChar char="Ø"/>
            </a:pPr>
            <a:r>
              <a:rPr lang="de-AT" sz="3200" dirty="0" smtClean="0"/>
              <a:t>OBI Podlisca Roland</a:t>
            </a:r>
            <a:endParaRPr lang="de-AT" sz="3200" dirty="0"/>
          </a:p>
          <a:p>
            <a:pPr marL="0" indent="0">
              <a:buNone/>
            </a:pPr>
            <a:endParaRPr lang="de-AT" dirty="0" smtClean="0"/>
          </a:p>
        </p:txBody>
      </p:sp>
      <p:pic>
        <p:nvPicPr>
          <p:cNvPr id="17412" name="Picture 4" descr="Bildergebnis für wärmebildkamera ausbild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772619"/>
            <a:ext cx="3352800" cy="275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08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3900" dirty="0" smtClean="0"/>
              <a:t>Leistungsabzeichen absolviert 2017</a:t>
            </a:r>
            <a:endParaRPr lang="de-AT" sz="3900" dirty="0"/>
          </a:p>
        </p:txBody>
      </p:sp>
      <p:sp>
        <p:nvSpPr>
          <p:cNvPr id="3" name="Inhaltsplatzhalter 2"/>
          <p:cNvSpPr>
            <a:spLocks noGrp="1"/>
          </p:cNvSpPr>
          <p:nvPr>
            <p:ph idx="1"/>
          </p:nvPr>
        </p:nvSpPr>
        <p:spPr>
          <a:xfrm>
            <a:off x="457200" y="1412776"/>
            <a:ext cx="8229600" cy="5112568"/>
          </a:xfrm>
        </p:spPr>
        <p:txBody>
          <a:bodyPr/>
          <a:lstStyle/>
          <a:p>
            <a:pPr marL="0" indent="0">
              <a:buNone/>
            </a:pPr>
            <a:r>
              <a:rPr lang="de-AT" b="1" u="sng" dirty="0" smtClean="0"/>
              <a:t>Wissenstest Stufe 1 + 2</a:t>
            </a:r>
          </a:p>
          <a:p>
            <a:pPr marL="857250" lvl="1" indent="-457200">
              <a:buFont typeface="Wingdings" panose="05000000000000000000" pitchFamily="2" charset="2"/>
              <a:buChar char="Ø"/>
            </a:pPr>
            <a:r>
              <a:rPr lang="de-AT" sz="3200" dirty="0" smtClean="0"/>
              <a:t>JFM Auer Bernhard</a:t>
            </a:r>
          </a:p>
          <a:p>
            <a:pPr marL="857250" lvl="1" indent="-457200">
              <a:buFont typeface="Wingdings" panose="05000000000000000000" pitchFamily="2" charset="2"/>
              <a:buChar char="Ø"/>
            </a:pPr>
            <a:r>
              <a:rPr lang="de-AT" sz="3200" dirty="0" smtClean="0"/>
              <a:t>JFM Bodendorfer </a:t>
            </a:r>
            <a:r>
              <a:rPr lang="de-AT" sz="3200" dirty="0" err="1" smtClean="0"/>
              <a:t>Timon</a:t>
            </a:r>
            <a:endParaRPr lang="de-AT" sz="3200" dirty="0" smtClean="0"/>
          </a:p>
          <a:p>
            <a:pPr marL="857250" lvl="1" indent="-457200">
              <a:buFont typeface="Wingdings" panose="05000000000000000000" pitchFamily="2" charset="2"/>
              <a:buChar char="Ø"/>
            </a:pPr>
            <a:r>
              <a:rPr lang="de-AT" sz="3200" dirty="0" smtClean="0"/>
              <a:t>JFM </a:t>
            </a:r>
            <a:r>
              <a:rPr lang="de-AT" sz="3200" dirty="0" err="1" smtClean="0"/>
              <a:t>Brandenberger</a:t>
            </a:r>
            <a:r>
              <a:rPr lang="de-AT" sz="3200" dirty="0" smtClean="0"/>
              <a:t> Noel</a:t>
            </a:r>
          </a:p>
          <a:p>
            <a:pPr marL="857250" lvl="1" indent="-457200">
              <a:buFont typeface="Wingdings" panose="05000000000000000000" pitchFamily="2" charset="2"/>
              <a:buChar char="Ø"/>
            </a:pPr>
            <a:r>
              <a:rPr lang="de-AT" sz="3200" dirty="0" smtClean="0"/>
              <a:t>JFM Handler Marius</a:t>
            </a:r>
          </a:p>
          <a:p>
            <a:pPr marL="857250" lvl="1" indent="-457200">
              <a:buFont typeface="Wingdings" panose="05000000000000000000" pitchFamily="2" charset="2"/>
              <a:buChar char="Ø"/>
            </a:pPr>
            <a:r>
              <a:rPr lang="de-AT" sz="3200" dirty="0" smtClean="0"/>
              <a:t>JFM Polzhofer Marcel-Andre</a:t>
            </a:r>
          </a:p>
          <a:p>
            <a:pPr marL="857250" lvl="1" indent="-457200">
              <a:buFont typeface="Wingdings" panose="05000000000000000000" pitchFamily="2" charset="2"/>
              <a:buChar char="Ø"/>
            </a:pPr>
            <a:r>
              <a:rPr lang="de-AT" sz="3200" dirty="0" smtClean="0"/>
              <a:t>JFM Ringbauer Leon</a:t>
            </a:r>
          </a:p>
          <a:p>
            <a:pPr marL="857250" lvl="1" indent="-457200">
              <a:buFont typeface="Wingdings" panose="05000000000000000000" pitchFamily="2" charset="2"/>
              <a:buChar char="Ø"/>
            </a:pPr>
            <a:r>
              <a:rPr lang="de-AT" sz="3200" dirty="0" smtClean="0"/>
              <a:t>JFM Sauhammel Hanna</a:t>
            </a:r>
          </a:p>
          <a:p>
            <a:pPr marL="0" indent="0" algn="ctr">
              <a:buNone/>
            </a:pPr>
            <a:endParaRPr lang="de-AT" u="sng" dirty="0"/>
          </a:p>
          <a:p>
            <a:pPr marL="0" indent="0">
              <a:buNone/>
            </a:pPr>
            <a:endParaRPr lang="de-AT" dirty="0" smtClean="0"/>
          </a:p>
        </p:txBody>
      </p:sp>
      <p:pic>
        <p:nvPicPr>
          <p:cNvPr id="18434" name="Picture 2" descr="Bildergebnis für wissenstest stuf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1628800"/>
            <a:ext cx="2619375"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62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a:t>
            </a:r>
            <a:r>
              <a:rPr lang="de-DE" dirty="0" smtClean="0"/>
              <a:t>.1.6. Auszeichnungen und Beförderungen</a:t>
            </a:r>
            <a:endParaRPr lang="de-DE" dirty="0"/>
          </a:p>
        </p:txBody>
      </p:sp>
      <p:sp>
        <p:nvSpPr>
          <p:cNvPr id="4" name="Textplatzhalter 3"/>
          <p:cNvSpPr>
            <a:spLocks noGrp="1"/>
          </p:cNvSpPr>
          <p:nvPr>
            <p:ph type="body" sz="half" idx="2"/>
          </p:nvPr>
        </p:nvSpPr>
        <p:spPr/>
        <p:txBody>
          <a:bodyPr/>
          <a:lstStyle/>
          <a:p>
            <a:r>
              <a:rPr lang="de-DE" dirty="0" smtClean="0"/>
              <a:t>Übersicht über jene Kameraden die 2017 Befördert wurden oder eine Auszeichnung bekamen.</a:t>
            </a:r>
            <a:endParaRPr lang="de-DE" dirty="0"/>
          </a:p>
        </p:txBody>
      </p:sp>
      <p:pic>
        <p:nvPicPr>
          <p:cNvPr id="8" name="Bildplatzhalt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8366" r="8366"/>
          <a:stretch>
            <a:fillRect/>
          </a:stretch>
        </p:blipFill>
        <p:spPr/>
      </p:pic>
    </p:spTree>
    <p:extLst>
      <p:ext uri="{BB962C8B-B14F-4D97-AF65-F5344CB8AC3E}">
        <p14:creationId xmlns:p14="http://schemas.microsoft.com/office/powerpoint/2010/main" val="30759993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t>Auszeichnung erhalten 2017</a:t>
            </a:r>
          </a:p>
        </p:txBody>
      </p:sp>
      <p:sp>
        <p:nvSpPr>
          <p:cNvPr id="3" name="Inhaltsplatzhalter 2"/>
          <p:cNvSpPr>
            <a:spLocks noGrp="1"/>
          </p:cNvSpPr>
          <p:nvPr>
            <p:ph idx="1"/>
          </p:nvPr>
        </p:nvSpPr>
        <p:spPr>
          <a:xfrm>
            <a:off x="457200" y="1412776"/>
            <a:ext cx="8229600" cy="5112568"/>
          </a:xfrm>
        </p:spPr>
        <p:txBody>
          <a:bodyPr/>
          <a:lstStyle/>
          <a:p>
            <a:pPr marL="0" indent="0">
              <a:buNone/>
            </a:pPr>
            <a:r>
              <a:rPr lang="de-AT" b="1" u="sng" dirty="0" smtClean="0"/>
              <a:t>Ehrenmedaille </a:t>
            </a:r>
            <a:r>
              <a:rPr lang="de-AT" b="1" u="sng" dirty="0"/>
              <a:t>f</a:t>
            </a:r>
            <a:r>
              <a:rPr lang="de-AT" b="1" u="sng" dirty="0" smtClean="0"/>
              <a:t>ür 50-jährige Tätigkeit des Landes Burgenland</a:t>
            </a:r>
          </a:p>
          <a:p>
            <a:pPr lvl="1">
              <a:buFont typeface="Wingdings" panose="05000000000000000000" pitchFamily="2" charset="2"/>
              <a:buChar char="Ø"/>
            </a:pPr>
            <a:r>
              <a:rPr lang="de-AT" sz="3200" dirty="0" smtClean="0"/>
              <a:t>BI Benedek Johann</a:t>
            </a:r>
          </a:p>
          <a:p>
            <a:pPr lvl="1">
              <a:buFont typeface="Wingdings" panose="05000000000000000000" pitchFamily="2" charset="2"/>
              <a:buChar char="Ø"/>
            </a:pPr>
            <a:r>
              <a:rPr lang="de-AT" sz="3200" dirty="0" smtClean="0"/>
              <a:t>OBI Gangel Johann</a:t>
            </a:r>
          </a:p>
          <a:p>
            <a:pPr lvl="1">
              <a:buFont typeface="Wingdings" panose="05000000000000000000" pitchFamily="2" charset="2"/>
              <a:buChar char="Ø"/>
            </a:pPr>
            <a:r>
              <a:rPr lang="de-AT" sz="3200" dirty="0" smtClean="0"/>
              <a:t>HLM Ritter Wilhelm</a:t>
            </a:r>
          </a:p>
          <a:p>
            <a:pPr lvl="1">
              <a:buFont typeface="Wingdings" panose="05000000000000000000" pitchFamily="2" charset="2"/>
              <a:buChar char="Ø"/>
            </a:pPr>
            <a:r>
              <a:rPr lang="de-AT" sz="3200" dirty="0" smtClean="0"/>
              <a:t>HLM Ruiter Siegfried</a:t>
            </a:r>
          </a:p>
          <a:p>
            <a:pPr lvl="1">
              <a:buFont typeface="Wingdings" panose="05000000000000000000" pitchFamily="2" charset="2"/>
              <a:buChar char="Ø"/>
            </a:pPr>
            <a:r>
              <a:rPr lang="de-AT" sz="3200" dirty="0" smtClean="0"/>
              <a:t>HLM Ruiter Werner</a:t>
            </a:r>
          </a:p>
          <a:p>
            <a:pPr lvl="1">
              <a:buFont typeface="Wingdings" panose="05000000000000000000" pitchFamily="2" charset="2"/>
              <a:buChar char="Ø"/>
            </a:pPr>
            <a:r>
              <a:rPr lang="de-AT" sz="3200" dirty="0" smtClean="0"/>
              <a:t>HLM Schober Johann</a:t>
            </a:r>
          </a:p>
          <a:p>
            <a:pPr marL="0" indent="0">
              <a:buNone/>
            </a:pPr>
            <a:endParaRPr lang="de-AT" sz="2400" u="sng" dirty="0" smtClean="0"/>
          </a:p>
          <a:p>
            <a:pPr marL="0" indent="0" algn="ctr">
              <a:buNone/>
            </a:pPr>
            <a:endParaRPr lang="de-AT" u="sng" dirty="0"/>
          </a:p>
          <a:p>
            <a:pPr marL="0" indent="0">
              <a:buNone/>
            </a:pPr>
            <a:endParaRPr lang="de-AT" dirty="0" smtClean="0"/>
          </a:p>
        </p:txBody>
      </p:sp>
      <p:pic>
        <p:nvPicPr>
          <p:cNvPr id="7" name="Grafik 6"/>
          <p:cNvPicPr>
            <a:picLocks noChangeAspect="1"/>
          </p:cNvPicPr>
          <p:nvPr/>
        </p:nvPicPr>
        <p:blipFill>
          <a:blip r:embed="rId2"/>
          <a:stretch>
            <a:fillRect/>
          </a:stretch>
        </p:blipFill>
        <p:spPr>
          <a:xfrm>
            <a:off x="6876256" y="2276872"/>
            <a:ext cx="1542457" cy="2021511"/>
          </a:xfrm>
          <a:prstGeom prst="rect">
            <a:avLst/>
          </a:prstGeom>
        </p:spPr>
      </p:pic>
    </p:spTree>
    <p:extLst>
      <p:ext uri="{BB962C8B-B14F-4D97-AF65-F5344CB8AC3E}">
        <p14:creationId xmlns:p14="http://schemas.microsoft.com/office/powerpoint/2010/main" val="255695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t>Auszeichnung erhalten 2017</a:t>
            </a:r>
          </a:p>
        </p:txBody>
      </p:sp>
      <p:sp>
        <p:nvSpPr>
          <p:cNvPr id="3" name="Inhaltsplatzhalter 2"/>
          <p:cNvSpPr>
            <a:spLocks noGrp="1"/>
          </p:cNvSpPr>
          <p:nvPr>
            <p:ph idx="1"/>
          </p:nvPr>
        </p:nvSpPr>
        <p:spPr/>
        <p:txBody>
          <a:bodyPr/>
          <a:lstStyle/>
          <a:p>
            <a:pPr marL="0" indent="0">
              <a:buNone/>
            </a:pPr>
            <a:r>
              <a:rPr lang="de-AT" b="1" u="sng" dirty="0" smtClean="0"/>
              <a:t>Verdienstzeichen des </a:t>
            </a:r>
            <a:r>
              <a:rPr lang="de-AT" b="1" u="sng" dirty="0" err="1" smtClean="0"/>
              <a:t>Bgld</a:t>
            </a:r>
            <a:r>
              <a:rPr lang="de-AT" b="1" u="sng" dirty="0" smtClean="0"/>
              <a:t>. LFV in Gold</a:t>
            </a:r>
          </a:p>
          <a:p>
            <a:pPr lvl="1">
              <a:buFont typeface="Wingdings" panose="05000000000000000000" pitchFamily="2" charset="2"/>
              <a:buChar char="Ø"/>
            </a:pPr>
            <a:r>
              <a:rPr lang="de-AT" sz="3200" dirty="0" smtClean="0"/>
              <a:t>HLM Lehner Hans</a:t>
            </a:r>
            <a:endParaRPr lang="de-AT" sz="3200" dirty="0"/>
          </a:p>
          <a:p>
            <a:pPr marL="0" indent="0">
              <a:buNone/>
            </a:pPr>
            <a:endParaRPr lang="de-AT" dirty="0" smtClean="0"/>
          </a:p>
        </p:txBody>
      </p:sp>
      <p:pic>
        <p:nvPicPr>
          <p:cNvPr id="4" name="Grafik 3"/>
          <p:cNvPicPr>
            <a:picLocks noChangeAspect="1"/>
          </p:cNvPicPr>
          <p:nvPr/>
        </p:nvPicPr>
        <p:blipFill>
          <a:blip r:embed="rId2"/>
          <a:stretch>
            <a:fillRect/>
          </a:stretch>
        </p:blipFill>
        <p:spPr>
          <a:xfrm>
            <a:off x="7020272" y="2492896"/>
            <a:ext cx="1473312" cy="2160240"/>
          </a:xfrm>
          <a:prstGeom prst="rect">
            <a:avLst/>
          </a:prstGeom>
        </p:spPr>
      </p:pic>
    </p:spTree>
    <p:extLst>
      <p:ext uri="{BB962C8B-B14F-4D97-AF65-F5344CB8AC3E}">
        <p14:creationId xmlns:p14="http://schemas.microsoft.com/office/powerpoint/2010/main" val="202195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t>Auszeichnung erhalten 2017</a:t>
            </a:r>
          </a:p>
        </p:txBody>
      </p:sp>
      <p:sp>
        <p:nvSpPr>
          <p:cNvPr id="3" name="Inhaltsplatzhalter 2"/>
          <p:cNvSpPr>
            <a:spLocks noGrp="1"/>
          </p:cNvSpPr>
          <p:nvPr>
            <p:ph idx="1"/>
          </p:nvPr>
        </p:nvSpPr>
        <p:spPr/>
        <p:txBody>
          <a:bodyPr/>
          <a:lstStyle/>
          <a:p>
            <a:pPr marL="0" indent="0">
              <a:buNone/>
            </a:pPr>
            <a:r>
              <a:rPr lang="de-AT" b="1" u="sng" dirty="0" smtClean="0"/>
              <a:t>Ehrenmedaille für 25-jährige </a:t>
            </a:r>
            <a:r>
              <a:rPr lang="de-AT" b="1" u="sng" dirty="0"/>
              <a:t>Tätigkeit des Landes </a:t>
            </a:r>
            <a:r>
              <a:rPr lang="de-AT" b="1" u="sng" dirty="0" smtClean="0"/>
              <a:t>Burgenland</a:t>
            </a:r>
          </a:p>
          <a:p>
            <a:pPr lvl="1">
              <a:buFont typeface="Wingdings" panose="05000000000000000000" pitchFamily="2" charset="2"/>
              <a:buChar char="Ø"/>
            </a:pPr>
            <a:r>
              <a:rPr lang="de-AT" sz="3200" dirty="0" smtClean="0"/>
              <a:t>HFM Szymanski Wolfgang</a:t>
            </a:r>
            <a:endParaRPr lang="de-AT" sz="3200" dirty="0"/>
          </a:p>
          <a:p>
            <a:pPr marL="0" indent="0">
              <a:buNone/>
            </a:pPr>
            <a:endParaRPr lang="de-AT" u="sng" dirty="0"/>
          </a:p>
          <a:p>
            <a:pPr marL="0" indent="0">
              <a:buNone/>
            </a:pPr>
            <a:endParaRPr lang="de-AT" dirty="0" smtClean="0"/>
          </a:p>
        </p:txBody>
      </p:sp>
      <p:pic>
        <p:nvPicPr>
          <p:cNvPr id="4" name="Grafik 3"/>
          <p:cNvPicPr>
            <a:picLocks noChangeAspect="1"/>
          </p:cNvPicPr>
          <p:nvPr/>
        </p:nvPicPr>
        <p:blipFill>
          <a:blip r:embed="rId2"/>
          <a:stretch>
            <a:fillRect/>
          </a:stretch>
        </p:blipFill>
        <p:spPr>
          <a:xfrm>
            <a:off x="6948264" y="2348880"/>
            <a:ext cx="1535428" cy="2160239"/>
          </a:xfrm>
          <a:prstGeom prst="rect">
            <a:avLst/>
          </a:prstGeom>
        </p:spPr>
      </p:pic>
    </p:spTree>
    <p:extLst>
      <p:ext uri="{BB962C8B-B14F-4D97-AF65-F5344CB8AC3E}">
        <p14:creationId xmlns:p14="http://schemas.microsoft.com/office/powerpoint/2010/main" val="155082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a:t>
            </a:r>
            <a:r>
              <a:rPr lang="de-DE" dirty="0" smtClean="0"/>
              <a:t>.1.1 Feuerwehrstatistik</a:t>
            </a:r>
            <a:endParaRPr lang="de-DE" dirty="0"/>
          </a:p>
        </p:txBody>
      </p:sp>
      <p:sp>
        <p:nvSpPr>
          <p:cNvPr id="4" name="Textplatzhalter 3"/>
          <p:cNvSpPr>
            <a:spLocks noGrp="1"/>
          </p:cNvSpPr>
          <p:nvPr>
            <p:ph type="body" sz="half" idx="2"/>
          </p:nvPr>
        </p:nvSpPr>
        <p:spPr/>
        <p:txBody>
          <a:bodyPr/>
          <a:lstStyle/>
          <a:p>
            <a:r>
              <a:rPr lang="de-DE" dirty="0" smtClean="0"/>
              <a:t>Allgemeine Informationen zur Mannschaftsstärke und Ausbildungs-stand der FF Buchschachen mit 31.12.2017</a:t>
            </a:r>
            <a:endParaRPr lang="de-DE" dirty="0"/>
          </a:p>
        </p:txBody>
      </p:sp>
      <p:pic>
        <p:nvPicPr>
          <p:cNvPr id="5" name="Bildplatzhalter 4"/>
          <p:cNvPicPr>
            <a:picLocks noGrp="1" noChangeAspect="1"/>
          </p:cNvPicPr>
          <p:nvPr>
            <p:ph type="pic" idx="1"/>
          </p:nvPr>
        </p:nvPicPr>
        <p:blipFill>
          <a:blip r:embed="rId2">
            <a:extLst>
              <a:ext uri="{28A0092B-C50C-407E-A947-70E740481C1C}">
                <a14:useLocalDpi xmlns:a14="http://schemas.microsoft.com/office/drawing/2010/main" val="0"/>
              </a:ext>
            </a:extLst>
          </a:blip>
          <a:srcRect l="4337" r="4337"/>
          <a:stretch>
            <a:fillRect/>
          </a:stretch>
        </p:blipFill>
        <p:spPr>
          <a:xfrm>
            <a:off x="1792288" y="692695"/>
            <a:ext cx="5516016" cy="4392489"/>
          </a:xfrm>
        </p:spPr>
      </p:pic>
    </p:spTree>
    <p:extLst>
      <p:ext uri="{BB962C8B-B14F-4D97-AF65-F5344CB8AC3E}">
        <p14:creationId xmlns:p14="http://schemas.microsoft.com/office/powerpoint/2010/main" val="2204857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t>Auszeichnung erhalten 2017</a:t>
            </a:r>
          </a:p>
        </p:txBody>
      </p:sp>
      <p:sp>
        <p:nvSpPr>
          <p:cNvPr id="3" name="Inhaltsplatzhalter 2"/>
          <p:cNvSpPr>
            <a:spLocks noGrp="1"/>
          </p:cNvSpPr>
          <p:nvPr>
            <p:ph idx="1"/>
          </p:nvPr>
        </p:nvSpPr>
        <p:spPr>
          <a:xfrm>
            <a:off x="457200" y="1600200"/>
            <a:ext cx="8435280" cy="4925144"/>
          </a:xfrm>
        </p:spPr>
        <p:txBody>
          <a:bodyPr/>
          <a:lstStyle/>
          <a:p>
            <a:pPr marL="0" indent="0">
              <a:buNone/>
            </a:pPr>
            <a:r>
              <a:rPr lang="de-AT" b="1" u="sng" dirty="0" smtClean="0"/>
              <a:t>Verdienstzeichen des </a:t>
            </a:r>
            <a:r>
              <a:rPr lang="de-AT" b="1" u="sng" dirty="0" err="1" smtClean="0"/>
              <a:t>Bgld</a:t>
            </a:r>
            <a:r>
              <a:rPr lang="de-AT" b="1" u="sng" dirty="0" smtClean="0"/>
              <a:t>. LFV in Bronze</a:t>
            </a:r>
          </a:p>
          <a:p>
            <a:pPr lvl="1">
              <a:buFont typeface="Wingdings" panose="05000000000000000000" pitchFamily="2" charset="2"/>
              <a:buChar char="Ø"/>
            </a:pPr>
            <a:r>
              <a:rPr lang="de-AT" sz="3200" dirty="0" smtClean="0"/>
              <a:t>HFM Szymanski Wolfgang</a:t>
            </a:r>
            <a:endParaRPr lang="de-AT" sz="3200" dirty="0"/>
          </a:p>
          <a:p>
            <a:pPr marL="0" indent="0">
              <a:buNone/>
            </a:pPr>
            <a:endParaRPr lang="de-AT" dirty="0" smtClean="0"/>
          </a:p>
        </p:txBody>
      </p:sp>
      <p:pic>
        <p:nvPicPr>
          <p:cNvPr id="4" name="Grafik 3"/>
          <p:cNvPicPr>
            <a:picLocks noChangeAspect="1"/>
          </p:cNvPicPr>
          <p:nvPr/>
        </p:nvPicPr>
        <p:blipFill>
          <a:blip r:embed="rId2"/>
          <a:stretch>
            <a:fillRect/>
          </a:stretch>
        </p:blipFill>
        <p:spPr>
          <a:xfrm>
            <a:off x="6876256" y="2420888"/>
            <a:ext cx="1589243" cy="2359332"/>
          </a:xfrm>
          <a:prstGeom prst="rect">
            <a:avLst/>
          </a:prstGeom>
        </p:spPr>
      </p:pic>
    </p:spTree>
    <p:extLst>
      <p:ext uri="{BB962C8B-B14F-4D97-AF65-F5344CB8AC3E}">
        <p14:creationId xmlns:p14="http://schemas.microsoft.com/office/powerpoint/2010/main" val="249821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Beförderungen 2017</a:t>
            </a:r>
            <a:endParaRPr lang="de-AT" dirty="0"/>
          </a:p>
        </p:txBody>
      </p:sp>
      <p:sp>
        <p:nvSpPr>
          <p:cNvPr id="3" name="Inhaltsplatzhalter 2"/>
          <p:cNvSpPr>
            <a:spLocks noGrp="1"/>
          </p:cNvSpPr>
          <p:nvPr>
            <p:ph idx="1"/>
          </p:nvPr>
        </p:nvSpPr>
        <p:spPr/>
        <p:txBody>
          <a:bodyPr/>
          <a:lstStyle/>
          <a:p>
            <a:pPr marL="0" indent="0">
              <a:buNone/>
            </a:pPr>
            <a:r>
              <a:rPr lang="de-AT" b="1" u="sng" dirty="0" smtClean="0"/>
              <a:t>Zum Brandmeister:</a:t>
            </a:r>
          </a:p>
          <a:p>
            <a:pPr marL="857250" lvl="1" indent="-457200">
              <a:buFont typeface="Wingdings" panose="05000000000000000000" pitchFamily="2" charset="2"/>
              <a:buChar char="Ø"/>
            </a:pPr>
            <a:r>
              <a:rPr lang="de-AT" sz="3200" dirty="0" smtClean="0"/>
              <a:t>LM Handler Wolfgang</a:t>
            </a:r>
          </a:p>
          <a:p>
            <a:pPr marL="857250" lvl="1" indent="-457200">
              <a:buFont typeface="Wingdings" panose="05000000000000000000" pitchFamily="2" charset="2"/>
              <a:buChar char="Ø"/>
            </a:pPr>
            <a:endParaRPr lang="de-AT" sz="3200" dirty="0"/>
          </a:p>
          <a:p>
            <a:pPr marL="0" indent="0">
              <a:buNone/>
            </a:pPr>
            <a:r>
              <a:rPr lang="de-AT" b="1" u="sng" dirty="0" smtClean="0"/>
              <a:t>Zum Löschmeister:</a:t>
            </a:r>
          </a:p>
          <a:p>
            <a:pPr marL="857250" lvl="1" indent="-457200">
              <a:buFont typeface="Wingdings" panose="05000000000000000000" pitchFamily="2" charset="2"/>
              <a:buChar char="Ø"/>
            </a:pPr>
            <a:r>
              <a:rPr lang="de-AT" sz="3200" dirty="0" smtClean="0"/>
              <a:t>HFM Kral Patrick</a:t>
            </a:r>
          </a:p>
          <a:p>
            <a:pPr marL="400050" lvl="1" indent="0">
              <a:buNone/>
            </a:pPr>
            <a:endParaRPr lang="de-AT" sz="3200" dirty="0"/>
          </a:p>
          <a:p>
            <a:pPr marL="0" indent="0">
              <a:buNone/>
            </a:pPr>
            <a:r>
              <a:rPr lang="de-AT" b="1" u="sng" dirty="0" smtClean="0"/>
              <a:t>Zum Hauptfeuerwehrmann:</a:t>
            </a:r>
          </a:p>
          <a:p>
            <a:pPr marL="857250" lvl="1" indent="-457200">
              <a:buFont typeface="Wingdings" panose="05000000000000000000" pitchFamily="2" charset="2"/>
              <a:buChar char="Ø"/>
            </a:pPr>
            <a:r>
              <a:rPr lang="de-AT" sz="3200" dirty="0" smtClean="0"/>
              <a:t>OFM Schützenhofer Niklaas</a:t>
            </a:r>
          </a:p>
          <a:p>
            <a:pPr marL="857250" lvl="1" indent="-457200">
              <a:buFont typeface="Wingdings" panose="05000000000000000000" pitchFamily="2" charset="2"/>
              <a:buChar char="Ø"/>
            </a:pPr>
            <a:endParaRPr lang="de-AT" sz="3200" dirty="0"/>
          </a:p>
          <a:p>
            <a:pPr marL="0" indent="0">
              <a:buNone/>
            </a:pPr>
            <a:endParaRPr lang="de-AT" sz="3600" dirty="0"/>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8081" y="1600200"/>
            <a:ext cx="1108720" cy="1108720"/>
          </a:xfrm>
          <a:prstGeom prst="rect">
            <a:avLst/>
          </a:prstGeom>
        </p:spPr>
      </p:pic>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8081" y="3434714"/>
            <a:ext cx="1118173" cy="1118173"/>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8081" y="5278682"/>
            <a:ext cx="1118173" cy="1118173"/>
          </a:xfrm>
          <a:prstGeom prst="rect">
            <a:avLst/>
          </a:prstGeom>
        </p:spPr>
      </p:pic>
    </p:spTree>
    <p:extLst>
      <p:ext uri="{BB962C8B-B14F-4D97-AF65-F5344CB8AC3E}">
        <p14:creationId xmlns:p14="http://schemas.microsoft.com/office/powerpoint/2010/main" val="95051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Beförderungen 2017</a:t>
            </a:r>
            <a:endParaRPr lang="de-AT" dirty="0"/>
          </a:p>
        </p:txBody>
      </p:sp>
      <p:sp>
        <p:nvSpPr>
          <p:cNvPr id="3" name="Inhaltsplatzhalter 2"/>
          <p:cNvSpPr>
            <a:spLocks noGrp="1"/>
          </p:cNvSpPr>
          <p:nvPr>
            <p:ph idx="1"/>
          </p:nvPr>
        </p:nvSpPr>
        <p:spPr/>
        <p:txBody>
          <a:bodyPr/>
          <a:lstStyle/>
          <a:p>
            <a:pPr marL="0" indent="0">
              <a:buNone/>
            </a:pPr>
            <a:r>
              <a:rPr lang="de-AT" b="1" u="sng" dirty="0" smtClean="0"/>
              <a:t>Zum Feuerwehrmann:</a:t>
            </a:r>
          </a:p>
          <a:p>
            <a:pPr marL="857250" lvl="1" indent="-457200">
              <a:buFont typeface="Wingdings" panose="05000000000000000000" pitchFamily="2" charset="2"/>
              <a:buChar char="Ø"/>
            </a:pPr>
            <a:r>
              <a:rPr lang="de-AT" sz="3200" dirty="0" smtClean="0"/>
              <a:t>JFM Obermann Andreas</a:t>
            </a:r>
          </a:p>
          <a:p>
            <a:pPr marL="857250" lvl="1" indent="-457200">
              <a:buFont typeface="Wingdings" panose="05000000000000000000" pitchFamily="2" charset="2"/>
              <a:buChar char="Ø"/>
            </a:pPr>
            <a:r>
              <a:rPr lang="de-AT" sz="3200" dirty="0" smtClean="0"/>
              <a:t>PFM Teichmeister André</a:t>
            </a:r>
          </a:p>
          <a:p>
            <a:pPr marL="857250" lvl="1" indent="-457200">
              <a:buFont typeface="Wingdings" panose="05000000000000000000" pitchFamily="2" charset="2"/>
              <a:buChar char="Ø"/>
            </a:pPr>
            <a:endParaRPr lang="de-AT" sz="3200" dirty="0"/>
          </a:p>
          <a:p>
            <a:pPr marL="400050" lvl="1" indent="0">
              <a:buNone/>
            </a:pPr>
            <a:endParaRPr lang="de-AT" sz="3200" dirty="0"/>
          </a:p>
          <a:p>
            <a:pPr marL="0" indent="0">
              <a:buNone/>
            </a:pPr>
            <a:endParaRPr lang="de-AT" sz="3600" dirty="0"/>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8081" y="1600200"/>
            <a:ext cx="1108720" cy="1108720"/>
          </a:xfrm>
          <a:prstGeom prst="rect">
            <a:avLst/>
          </a:prstGeom>
        </p:spPr>
      </p:pic>
    </p:spTree>
    <p:extLst>
      <p:ext uri="{BB962C8B-B14F-4D97-AF65-F5344CB8AC3E}">
        <p14:creationId xmlns:p14="http://schemas.microsoft.com/office/powerpoint/2010/main" val="188327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3</a:t>
            </a:r>
            <a:r>
              <a:rPr lang="de-DE" dirty="0" smtClean="0"/>
              <a:t>.1.7 Ein- u. Austritte / Funktionsübernahmen</a:t>
            </a:r>
            <a:endParaRPr lang="de-DE" dirty="0"/>
          </a:p>
        </p:txBody>
      </p:sp>
      <p:sp>
        <p:nvSpPr>
          <p:cNvPr id="4" name="Textplatzhalter 3"/>
          <p:cNvSpPr>
            <a:spLocks noGrp="1"/>
          </p:cNvSpPr>
          <p:nvPr>
            <p:ph type="body" sz="half" idx="2"/>
          </p:nvPr>
        </p:nvSpPr>
        <p:spPr/>
        <p:txBody>
          <a:bodyPr/>
          <a:lstStyle/>
          <a:p>
            <a:r>
              <a:rPr lang="de-DE" dirty="0" smtClean="0"/>
              <a:t>Übersicht über alle Ein- u. Austritte im Jahr 2017</a:t>
            </a:r>
            <a:endParaRPr lang="de-DE" dirty="0"/>
          </a:p>
        </p:txBody>
      </p:sp>
      <p:pic>
        <p:nvPicPr>
          <p:cNvPr id="19462" name="Picture 6" descr="Bildergebnis für korpsabzeichen feuerweh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8442" r="8442"/>
          <a:stretch>
            <a:fillRect/>
          </a:stretch>
        </p:blipFill>
        <p:spPr bwMode="auto">
          <a:xfrm>
            <a:off x="2421874" y="1340768"/>
            <a:ext cx="4227227" cy="33843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3137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Eintritte 2017</a:t>
            </a:r>
            <a:endParaRPr lang="de-AT" dirty="0"/>
          </a:p>
        </p:txBody>
      </p:sp>
      <p:sp>
        <p:nvSpPr>
          <p:cNvPr id="4" name="Inhaltsplatzhalter 3"/>
          <p:cNvSpPr>
            <a:spLocks noGrp="1"/>
          </p:cNvSpPr>
          <p:nvPr>
            <p:ph idx="1"/>
          </p:nvPr>
        </p:nvSpPr>
        <p:spPr/>
        <p:txBody>
          <a:bodyPr>
            <a:normAutofit fontScale="92500" lnSpcReduction="20000"/>
          </a:bodyPr>
          <a:lstStyle/>
          <a:p>
            <a:pPr marL="0" indent="0">
              <a:buNone/>
            </a:pPr>
            <a:r>
              <a:rPr lang="de-AT" sz="3600" b="1" u="sng" dirty="0" smtClean="0"/>
              <a:t>Aktivstand:</a:t>
            </a:r>
          </a:p>
          <a:p>
            <a:pPr lvl="1">
              <a:buFont typeface="Wingdings" panose="05000000000000000000" pitchFamily="2" charset="2"/>
              <a:buChar char="Ø"/>
            </a:pPr>
            <a:r>
              <a:rPr lang="de-AT" sz="3200" dirty="0" smtClean="0"/>
              <a:t>PFM Sauhammel Theresa</a:t>
            </a:r>
          </a:p>
          <a:p>
            <a:pPr lvl="1">
              <a:buFont typeface="Wingdings" panose="05000000000000000000" pitchFamily="2" charset="2"/>
              <a:buChar char="Ø"/>
            </a:pPr>
            <a:r>
              <a:rPr lang="de-AT" sz="3200" dirty="0" smtClean="0"/>
              <a:t>PFM Schlögl Andreas</a:t>
            </a:r>
          </a:p>
          <a:p>
            <a:pPr marL="0" indent="0">
              <a:buNone/>
            </a:pPr>
            <a:r>
              <a:rPr lang="de-AT" sz="3600" b="1" u="sng" dirty="0" smtClean="0"/>
              <a:t>Jugendfeuerwehr:</a:t>
            </a:r>
          </a:p>
          <a:p>
            <a:pPr lvl="1">
              <a:buFont typeface="Wingdings" panose="05000000000000000000" pitchFamily="2" charset="2"/>
              <a:buChar char="Ø"/>
            </a:pPr>
            <a:r>
              <a:rPr lang="de-AT" sz="3200" dirty="0" smtClean="0"/>
              <a:t>JFM Bodendorfer </a:t>
            </a:r>
            <a:r>
              <a:rPr lang="de-AT" sz="3200" dirty="0" err="1" smtClean="0"/>
              <a:t>Timon</a:t>
            </a:r>
            <a:endParaRPr lang="de-AT" sz="3200" dirty="0" smtClean="0"/>
          </a:p>
          <a:p>
            <a:pPr lvl="1">
              <a:buFont typeface="Wingdings" panose="05000000000000000000" pitchFamily="2" charset="2"/>
              <a:buChar char="Ø"/>
            </a:pPr>
            <a:r>
              <a:rPr lang="de-AT" sz="3200" dirty="0" smtClean="0"/>
              <a:t>JFM Grassel Fabian</a:t>
            </a:r>
          </a:p>
          <a:p>
            <a:pPr lvl="1">
              <a:buFont typeface="Wingdings" panose="05000000000000000000" pitchFamily="2" charset="2"/>
              <a:buChar char="Ø"/>
            </a:pPr>
            <a:r>
              <a:rPr lang="de-AT" sz="3200" dirty="0" smtClean="0"/>
              <a:t>JFM Polzhofer Marcel-Andre</a:t>
            </a:r>
          </a:p>
          <a:p>
            <a:pPr lvl="1">
              <a:buFont typeface="Wingdings" panose="05000000000000000000" pitchFamily="2" charset="2"/>
              <a:buChar char="Ø"/>
            </a:pPr>
            <a:r>
              <a:rPr lang="de-AT" sz="3200" dirty="0" smtClean="0"/>
              <a:t>JFM Ringbauer Jakob</a:t>
            </a:r>
          </a:p>
          <a:p>
            <a:pPr lvl="1">
              <a:buFont typeface="Wingdings" panose="05000000000000000000" pitchFamily="2" charset="2"/>
              <a:buChar char="Ø"/>
            </a:pPr>
            <a:r>
              <a:rPr lang="de-AT" sz="3200" dirty="0" smtClean="0"/>
              <a:t>JFM Sauhammel Hanna</a:t>
            </a:r>
          </a:p>
          <a:p>
            <a:pPr lvl="1">
              <a:buFont typeface="Wingdings" panose="05000000000000000000" pitchFamily="2" charset="2"/>
              <a:buChar char="Ø"/>
            </a:pPr>
            <a:r>
              <a:rPr lang="de-AT" sz="3200" dirty="0" smtClean="0"/>
              <a:t>JFM Schaden Georg</a:t>
            </a:r>
            <a:endParaRPr lang="de-AT" sz="3200" dirty="0"/>
          </a:p>
        </p:txBody>
      </p:sp>
    </p:spTree>
    <p:extLst>
      <p:ext uri="{BB962C8B-B14F-4D97-AF65-F5344CB8AC3E}">
        <p14:creationId xmlns:p14="http://schemas.microsoft.com/office/powerpoint/2010/main" val="196759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Austritte 2017</a:t>
            </a:r>
            <a:endParaRPr lang="de-AT" dirty="0"/>
          </a:p>
        </p:txBody>
      </p:sp>
      <p:sp>
        <p:nvSpPr>
          <p:cNvPr id="4" name="Inhaltsplatzhalter 3"/>
          <p:cNvSpPr>
            <a:spLocks noGrp="1"/>
          </p:cNvSpPr>
          <p:nvPr>
            <p:ph idx="1"/>
          </p:nvPr>
        </p:nvSpPr>
        <p:spPr/>
        <p:txBody>
          <a:bodyPr/>
          <a:lstStyle/>
          <a:p>
            <a:pPr marL="857250" lvl="1" indent="-457200">
              <a:buFont typeface="Wingdings" panose="05000000000000000000" pitchFamily="2" charset="2"/>
              <a:buChar char="Ø"/>
            </a:pPr>
            <a:r>
              <a:rPr lang="de-AT" sz="3200" dirty="0" smtClean="0"/>
              <a:t>HLM Mag. Ritter Harald</a:t>
            </a:r>
          </a:p>
          <a:p>
            <a:pPr marL="857250" lvl="1" indent="-457200">
              <a:buFont typeface="Wingdings" panose="05000000000000000000" pitchFamily="2" charset="2"/>
              <a:buChar char="Ø"/>
            </a:pPr>
            <a:r>
              <a:rPr lang="de-AT" sz="3200" dirty="0" smtClean="0"/>
              <a:t>JFM Teubel Jonas</a:t>
            </a:r>
          </a:p>
          <a:p>
            <a:pPr marL="857250" lvl="1" indent="-457200">
              <a:buFont typeface="Wingdings" panose="05000000000000000000" pitchFamily="2" charset="2"/>
              <a:buChar char="Ø"/>
            </a:pPr>
            <a:r>
              <a:rPr lang="de-AT" sz="3200" dirty="0" smtClean="0"/>
              <a:t>HLM Hallwachs Carmen (Gast)</a:t>
            </a:r>
            <a:endParaRPr lang="de-AT" sz="3200" dirty="0"/>
          </a:p>
        </p:txBody>
      </p:sp>
    </p:spTree>
    <p:extLst>
      <p:ext uri="{BB962C8B-B14F-4D97-AF65-F5344CB8AC3E}">
        <p14:creationId xmlns:p14="http://schemas.microsoft.com/office/powerpoint/2010/main" val="199918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Funktion übernommen 2017</a:t>
            </a:r>
            <a:endParaRPr lang="de-AT" dirty="0"/>
          </a:p>
        </p:txBody>
      </p:sp>
      <p:sp>
        <p:nvSpPr>
          <p:cNvPr id="4" name="Inhaltsplatzhalter 3"/>
          <p:cNvSpPr>
            <a:spLocks noGrp="1"/>
          </p:cNvSpPr>
          <p:nvPr>
            <p:ph idx="1"/>
          </p:nvPr>
        </p:nvSpPr>
        <p:spPr/>
        <p:txBody>
          <a:bodyPr/>
          <a:lstStyle/>
          <a:p>
            <a:pPr marL="0" indent="0">
              <a:buNone/>
            </a:pPr>
            <a:r>
              <a:rPr lang="de-AT" b="1" u="sng" dirty="0" smtClean="0"/>
              <a:t>Verwaltungswart für Administration</a:t>
            </a:r>
          </a:p>
          <a:p>
            <a:pPr marL="857250" lvl="1" indent="-457200">
              <a:buFont typeface="Wingdings" panose="05000000000000000000" pitchFamily="2" charset="2"/>
              <a:buChar char="Ø"/>
            </a:pPr>
            <a:r>
              <a:rPr lang="de-AT" sz="3200" dirty="0" smtClean="0"/>
              <a:t>OFM Schützenhofer-Handler Silke</a:t>
            </a:r>
          </a:p>
          <a:p>
            <a:pPr marL="0" indent="0">
              <a:buNone/>
            </a:pPr>
            <a:r>
              <a:rPr lang="de-AT" b="1" u="sng" dirty="0" smtClean="0"/>
              <a:t>Gerätewart für Funk</a:t>
            </a:r>
          </a:p>
          <a:p>
            <a:pPr marL="857250" lvl="1" indent="-457200">
              <a:buFont typeface="Wingdings" panose="05000000000000000000" pitchFamily="2" charset="2"/>
              <a:buChar char="Ø"/>
            </a:pPr>
            <a:r>
              <a:rPr lang="de-AT" sz="3200" dirty="0" smtClean="0"/>
              <a:t>FM Ruiter Stefan</a:t>
            </a:r>
          </a:p>
          <a:p>
            <a:pPr marL="0" indent="0">
              <a:buNone/>
            </a:pPr>
            <a:r>
              <a:rPr lang="de-AT" b="1" u="sng" dirty="0" smtClean="0"/>
              <a:t>Gerätewart</a:t>
            </a:r>
          </a:p>
          <a:p>
            <a:pPr marL="857250" lvl="1" indent="-457200">
              <a:buFont typeface="Wingdings" panose="05000000000000000000" pitchFamily="2" charset="2"/>
              <a:buChar char="Ø"/>
            </a:pPr>
            <a:r>
              <a:rPr lang="de-AT" sz="3200" dirty="0" smtClean="0"/>
              <a:t>HFM Schützenhofer Niklaas</a:t>
            </a:r>
          </a:p>
          <a:p>
            <a:pPr marL="0" indent="0">
              <a:buNone/>
            </a:pPr>
            <a:r>
              <a:rPr lang="de-AT" b="1" u="sng" dirty="0" smtClean="0"/>
              <a:t>Feuerwehrjugendbetreuer</a:t>
            </a:r>
          </a:p>
          <a:p>
            <a:pPr lvl="1">
              <a:buFont typeface="Wingdings" panose="05000000000000000000" pitchFamily="2" charset="2"/>
              <a:buChar char="Ø"/>
            </a:pPr>
            <a:r>
              <a:rPr lang="de-AT" sz="3200" dirty="0" smtClean="0"/>
              <a:t>FM Obermann Philip</a:t>
            </a:r>
            <a:endParaRPr lang="de-AT" sz="3200" dirty="0"/>
          </a:p>
        </p:txBody>
      </p:sp>
    </p:spTree>
    <p:extLst>
      <p:ext uri="{BB962C8B-B14F-4D97-AF65-F5344CB8AC3E}">
        <p14:creationId xmlns:p14="http://schemas.microsoft.com/office/powerpoint/2010/main" val="190821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a:t>
            </a:r>
            <a:r>
              <a:rPr lang="de-DE" dirty="0" smtClean="0"/>
              <a:t>.1.8 Leistungsüberblick</a:t>
            </a:r>
            <a:endParaRPr lang="de-DE" dirty="0"/>
          </a:p>
        </p:txBody>
      </p:sp>
      <p:sp>
        <p:nvSpPr>
          <p:cNvPr id="4" name="Textplatzhalter 3"/>
          <p:cNvSpPr>
            <a:spLocks noGrp="1"/>
          </p:cNvSpPr>
          <p:nvPr>
            <p:ph type="body" sz="half" idx="2"/>
          </p:nvPr>
        </p:nvSpPr>
        <p:spPr/>
        <p:txBody>
          <a:bodyPr/>
          <a:lstStyle/>
          <a:p>
            <a:r>
              <a:rPr lang="de-DE" dirty="0" smtClean="0"/>
              <a:t>Stundenstatistik über die erbrachten Leistungen im Jahr 2017</a:t>
            </a:r>
            <a:endParaRPr lang="de-DE" dirty="0"/>
          </a:p>
        </p:txBody>
      </p:sp>
      <p:pic>
        <p:nvPicPr>
          <p:cNvPr id="11" name="Bildplatzhalter 10"/>
          <p:cNvPicPr>
            <a:picLocks noGrp="1" noChangeAspect="1"/>
          </p:cNvPicPr>
          <p:nvPr>
            <p:ph type="pic" idx="1"/>
          </p:nvPr>
        </p:nvPicPr>
        <p:blipFill>
          <a:blip r:embed="rId2">
            <a:extLst>
              <a:ext uri="{28A0092B-C50C-407E-A947-70E740481C1C}">
                <a14:useLocalDpi xmlns:a14="http://schemas.microsoft.com/office/drawing/2010/main" val="0"/>
              </a:ext>
            </a:extLst>
          </a:blip>
          <a:srcRect l="8317" r="8317"/>
          <a:stretch>
            <a:fillRect/>
          </a:stretch>
        </p:blipFill>
        <p:spPr/>
      </p:pic>
    </p:spTree>
    <p:extLst>
      <p:ext uri="{BB962C8B-B14F-4D97-AF65-F5344CB8AC3E}">
        <p14:creationId xmlns:p14="http://schemas.microsoft.com/office/powerpoint/2010/main" val="339913610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Jahresstatistik 2017</a:t>
            </a:r>
            <a:endParaRPr lang="de-DE" dirty="0"/>
          </a:p>
        </p:txBody>
      </p:sp>
      <p:sp>
        <p:nvSpPr>
          <p:cNvPr id="3" name="Textplatzhalter 2"/>
          <p:cNvSpPr>
            <a:spLocks noGrp="1"/>
          </p:cNvSpPr>
          <p:nvPr>
            <p:ph type="body" idx="1"/>
          </p:nvPr>
        </p:nvSpPr>
        <p:spPr>
          <a:xfrm>
            <a:off x="1645332" y="1437940"/>
            <a:ext cx="3034680" cy="639762"/>
          </a:xfrm>
        </p:spPr>
        <p:txBody>
          <a:bodyPr/>
          <a:lstStyle/>
          <a:p>
            <a:r>
              <a:rPr lang="de-DE" u="sng" dirty="0" smtClean="0">
                <a:solidFill>
                  <a:schemeClr val="tx1"/>
                </a:solidFill>
              </a:rPr>
              <a:t>Tätigkeiten</a:t>
            </a:r>
            <a:endParaRPr lang="de-DE" u="sng" dirty="0">
              <a:solidFill>
                <a:schemeClr val="tx1"/>
              </a:solidFill>
            </a:endParaRPr>
          </a:p>
        </p:txBody>
      </p:sp>
      <p:sp>
        <p:nvSpPr>
          <p:cNvPr id="5" name="Textplatzhalter 4"/>
          <p:cNvSpPr>
            <a:spLocks noGrp="1"/>
          </p:cNvSpPr>
          <p:nvPr>
            <p:ph type="body" sz="quarter" idx="3"/>
          </p:nvPr>
        </p:nvSpPr>
        <p:spPr>
          <a:xfrm>
            <a:off x="6629400" y="1437940"/>
            <a:ext cx="1512168" cy="639762"/>
          </a:xfrm>
        </p:spPr>
        <p:txBody>
          <a:bodyPr>
            <a:noAutofit/>
          </a:bodyPr>
          <a:lstStyle/>
          <a:p>
            <a:r>
              <a:rPr lang="de-DE" u="sng" dirty="0" smtClean="0">
                <a:solidFill>
                  <a:schemeClr val="tx1"/>
                </a:solidFill>
              </a:rPr>
              <a:t>Stunden</a:t>
            </a:r>
            <a:endParaRPr lang="de-DE" u="sng" dirty="0">
              <a:solidFill>
                <a:schemeClr val="tx1"/>
              </a:solidFill>
            </a:endParaRPr>
          </a:p>
        </p:txBody>
      </p:sp>
      <p:sp>
        <p:nvSpPr>
          <p:cNvPr id="7" name="Inhaltsplatzhalter 6"/>
          <p:cNvSpPr>
            <a:spLocks noGrp="1"/>
          </p:cNvSpPr>
          <p:nvPr>
            <p:ph sz="half" idx="2"/>
          </p:nvPr>
        </p:nvSpPr>
        <p:spPr>
          <a:xfrm>
            <a:off x="457200" y="2174874"/>
            <a:ext cx="5410944" cy="4350469"/>
          </a:xfrm>
        </p:spPr>
        <p:txBody>
          <a:bodyPr>
            <a:normAutofit/>
          </a:bodyPr>
          <a:lstStyle/>
          <a:p>
            <a:pPr marL="0" indent="0">
              <a:buNone/>
            </a:pPr>
            <a:r>
              <a:rPr lang="de-AT" dirty="0" smtClean="0"/>
              <a:t>Einsatztätigkeit</a:t>
            </a:r>
          </a:p>
          <a:p>
            <a:pPr marL="0" indent="0">
              <a:buNone/>
            </a:pPr>
            <a:r>
              <a:rPr lang="de-AT" dirty="0" smtClean="0"/>
              <a:t>FW-Haus Instandhaltung</a:t>
            </a:r>
          </a:p>
          <a:p>
            <a:pPr marL="0" indent="0">
              <a:buNone/>
            </a:pPr>
            <a:r>
              <a:rPr lang="de-AT" dirty="0"/>
              <a:t>Geräte und </a:t>
            </a:r>
            <a:r>
              <a:rPr lang="de-AT" dirty="0" smtClean="0"/>
              <a:t>Fahrzeugwartung</a:t>
            </a:r>
          </a:p>
          <a:p>
            <a:pPr marL="0" indent="0">
              <a:buNone/>
            </a:pPr>
            <a:r>
              <a:rPr lang="de-AT" dirty="0" smtClean="0"/>
              <a:t>Ausbildung/Übung</a:t>
            </a:r>
          </a:p>
          <a:p>
            <a:pPr marL="0" indent="0">
              <a:buNone/>
            </a:pPr>
            <a:r>
              <a:rPr lang="de-AT" dirty="0" smtClean="0"/>
              <a:t>Verwaltung/Öffentlichkeitsarbeit</a:t>
            </a:r>
          </a:p>
          <a:p>
            <a:pPr marL="0" indent="0">
              <a:buNone/>
            </a:pPr>
            <a:r>
              <a:rPr lang="de-AT" dirty="0" smtClean="0"/>
              <a:t>Sitzungen / Besprechungen</a:t>
            </a:r>
          </a:p>
          <a:p>
            <a:pPr marL="0" indent="0">
              <a:buNone/>
            </a:pPr>
            <a:r>
              <a:rPr lang="de-AT" dirty="0" smtClean="0"/>
              <a:t>Sonstiges</a:t>
            </a:r>
          </a:p>
          <a:p>
            <a:pPr marL="0" indent="0">
              <a:buNone/>
            </a:pPr>
            <a:endParaRPr lang="de-AT" dirty="0"/>
          </a:p>
          <a:p>
            <a:pPr marL="0" indent="0">
              <a:buNone/>
            </a:pPr>
            <a:r>
              <a:rPr lang="de-AT" b="1" i="1" u="sng" dirty="0" smtClean="0">
                <a:solidFill>
                  <a:srgbClr val="C00000"/>
                </a:solidFill>
              </a:rPr>
              <a:t>Gesamtstundenanzahl</a:t>
            </a:r>
            <a:endParaRPr lang="de-AT" b="1" i="1" u="sng" dirty="0">
              <a:solidFill>
                <a:srgbClr val="C00000"/>
              </a:solidFill>
            </a:endParaRPr>
          </a:p>
        </p:txBody>
      </p:sp>
      <p:sp>
        <p:nvSpPr>
          <p:cNvPr id="8" name="Inhaltsplatzhalter 7"/>
          <p:cNvSpPr>
            <a:spLocks noGrp="1"/>
          </p:cNvSpPr>
          <p:nvPr>
            <p:ph sz="quarter" idx="4"/>
          </p:nvPr>
        </p:nvSpPr>
        <p:spPr>
          <a:xfrm>
            <a:off x="6084168" y="2174874"/>
            <a:ext cx="2602632" cy="4350469"/>
          </a:xfrm>
        </p:spPr>
        <p:txBody>
          <a:bodyPr>
            <a:normAutofit/>
          </a:bodyPr>
          <a:lstStyle/>
          <a:p>
            <a:pPr marL="0" indent="0" algn="r">
              <a:buNone/>
            </a:pPr>
            <a:r>
              <a:rPr lang="de-AT" dirty="0" smtClean="0"/>
              <a:t>352,9 Stunden</a:t>
            </a:r>
          </a:p>
          <a:p>
            <a:pPr marL="0" indent="0" algn="r">
              <a:buNone/>
            </a:pPr>
            <a:r>
              <a:rPr lang="de-AT" dirty="0" smtClean="0"/>
              <a:t>40,5 Stunden</a:t>
            </a:r>
          </a:p>
          <a:p>
            <a:pPr marL="0" indent="0" algn="r">
              <a:buNone/>
            </a:pPr>
            <a:r>
              <a:rPr lang="de-AT" dirty="0"/>
              <a:t>133,2 </a:t>
            </a:r>
            <a:r>
              <a:rPr lang="de-AT" dirty="0" smtClean="0"/>
              <a:t>Stunden</a:t>
            </a:r>
          </a:p>
          <a:p>
            <a:pPr marL="0" indent="0" algn="r">
              <a:buNone/>
            </a:pPr>
            <a:r>
              <a:rPr lang="de-AT" dirty="0" smtClean="0"/>
              <a:t>1623,1 Stunden</a:t>
            </a:r>
          </a:p>
          <a:p>
            <a:pPr marL="0" indent="0" algn="r">
              <a:buNone/>
            </a:pPr>
            <a:r>
              <a:rPr lang="de-AT" dirty="0" smtClean="0"/>
              <a:t>283,1 Stunden</a:t>
            </a:r>
          </a:p>
          <a:p>
            <a:pPr marL="0" indent="0" algn="r">
              <a:buNone/>
            </a:pPr>
            <a:r>
              <a:rPr lang="de-AT" dirty="0" smtClean="0"/>
              <a:t>257,1 Stunden</a:t>
            </a:r>
          </a:p>
          <a:p>
            <a:pPr marL="0" indent="0" algn="r">
              <a:buNone/>
            </a:pPr>
            <a:r>
              <a:rPr lang="de-AT" dirty="0" smtClean="0"/>
              <a:t>1347,7 Stunden</a:t>
            </a:r>
          </a:p>
          <a:p>
            <a:pPr marL="0" indent="0" algn="r">
              <a:buNone/>
            </a:pPr>
            <a:endParaRPr lang="de-AT" dirty="0"/>
          </a:p>
          <a:p>
            <a:pPr marL="0" indent="0" algn="r">
              <a:buNone/>
            </a:pPr>
            <a:r>
              <a:rPr lang="de-AT" b="1" i="1" u="sng" dirty="0" smtClean="0">
                <a:solidFill>
                  <a:srgbClr val="C00000"/>
                </a:solidFill>
              </a:rPr>
              <a:t>4037,6 Stunden</a:t>
            </a:r>
            <a:endParaRPr lang="de-AT" b="1" i="1" u="sng" dirty="0">
              <a:solidFill>
                <a:srgbClr val="C00000"/>
              </a:solidFill>
            </a:endParaRPr>
          </a:p>
        </p:txBody>
      </p:sp>
    </p:spTree>
    <p:extLst>
      <p:ext uri="{BB962C8B-B14F-4D97-AF65-F5344CB8AC3E}">
        <p14:creationId xmlns:p14="http://schemas.microsoft.com/office/powerpoint/2010/main" val="138697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Jahresstatistik 2017</a:t>
            </a:r>
            <a:endParaRPr lang="de-AT"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1753" y="1600200"/>
            <a:ext cx="6660494" cy="4924425"/>
          </a:xfrm>
        </p:spPr>
      </p:pic>
    </p:spTree>
    <p:extLst>
      <p:ext uri="{BB962C8B-B14F-4D97-AF65-F5344CB8AC3E}">
        <p14:creationId xmlns:p14="http://schemas.microsoft.com/office/powerpoint/2010/main" val="32300354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Mannschaftsstand</a:t>
            </a:r>
            <a:endParaRPr lang="de-DE" dirty="0"/>
          </a:p>
        </p:txBody>
      </p:sp>
      <p:graphicFrame>
        <p:nvGraphicFramePr>
          <p:cNvPr id="4" name="Inhaltsplatzhalter 3"/>
          <p:cNvGraphicFramePr>
            <a:graphicFrameLocks noGrp="1"/>
          </p:cNvGraphicFramePr>
          <p:nvPr>
            <p:ph idx="1"/>
          </p:nvPr>
        </p:nvGraphicFramePr>
        <p:xfrm>
          <a:off x="457200" y="1600200"/>
          <a:ext cx="8229600" cy="49244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663869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400" dirty="0" smtClean="0"/>
              <a:t>Bericht </a:t>
            </a:r>
            <a:br>
              <a:rPr lang="de-DE" sz="3400" dirty="0" smtClean="0"/>
            </a:br>
            <a:r>
              <a:rPr lang="de-DE" sz="3400" dirty="0" smtClean="0"/>
              <a:t>Leiter des Verwaltungsdienst</a:t>
            </a:r>
            <a:endParaRPr lang="de-DE" sz="3400" dirty="0"/>
          </a:p>
        </p:txBody>
      </p:sp>
      <p:sp>
        <p:nvSpPr>
          <p:cNvPr id="3" name="Textplatzhalter 2"/>
          <p:cNvSpPr>
            <a:spLocks noGrp="1"/>
          </p:cNvSpPr>
          <p:nvPr>
            <p:ph type="body" idx="1"/>
          </p:nvPr>
        </p:nvSpPr>
        <p:spPr/>
        <p:txBody>
          <a:bodyPr/>
          <a:lstStyle/>
          <a:p>
            <a:r>
              <a:rPr lang="de-DE" dirty="0" smtClean="0"/>
              <a:t>Tagesordnungspunkt 3.2</a:t>
            </a:r>
            <a:endParaRPr lang="de-DE" dirty="0"/>
          </a:p>
        </p:txBody>
      </p:sp>
    </p:spTree>
    <p:extLst>
      <p:ext uri="{BB962C8B-B14F-4D97-AF65-F5344CB8AC3E}">
        <p14:creationId xmlns:p14="http://schemas.microsoft.com/office/powerpoint/2010/main" val="9455709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Bericht</a:t>
            </a:r>
            <a:br>
              <a:rPr lang="de-DE" dirty="0" smtClean="0"/>
            </a:br>
            <a:r>
              <a:rPr lang="de-DE" dirty="0" smtClean="0"/>
              <a:t>Verwaltungswart Finanzen</a:t>
            </a:r>
            <a:endParaRPr lang="de-DE" dirty="0"/>
          </a:p>
        </p:txBody>
      </p:sp>
      <p:sp>
        <p:nvSpPr>
          <p:cNvPr id="3" name="Textplatzhalter 2"/>
          <p:cNvSpPr>
            <a:spLocks noGrp="1"/>
          </p:cNvSpPr>
          <p:nvPr>
            <p:ph type="body" idx="1"/>
          </p:nvPr>
        </p:nvSpPr>
        <p:spPr/>
        <p:txBody>
          <a:bodyPr/>
          <a:lstStyle/>
          <a:p>
            <a:r>
              <a:rPr lang="de-DE" dirty="0" smtClean="0"/>
              <a:t>Tagesordnungspunkt 3.3</a:t>
            </a:r>
            <a:endParaRPr lang="de-DE" dirty="0"/>
          </a:p>
        </p:txBody>
      </p:sp>
    </p:spTree>
    <p:extLst>
      <p:ext uri="{BB962C8B-B14F-4D97-AF65-F5344CB8AC3E}">
        <p14:creationId xmlns:p14="http://schemas.microsoft.com/office/powerpoint/2010/main" val="9455709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4</a:t>
            </a:r>
            <a:r>
              <a:rPr lang="de-DE" dirty="0" smtClean="0"/>
              <a:t>. Diskussion der Berichte </a:t>
            </a:r>
            <a:endParaRPr lang="de-DE" dirty="0"/>
          </a:p>
        </p:txBody>
      </p:sp>
      <p:sp>
        <p:nvSpPr>
          <p:cNvPr id="3" name="Inhaltsplatzhalter 2"/>
          <p:cNvSpPr>
            <a:spLocks noGrp="1"/>
          </p:cNvSpPr>
          <p:nvPr>
            <p:ph idx="1"/>
          </p:nvPr>
        </p:nvSpPr>
        <p:spPr/>
        <p:txBody>
          <a:bodyPr/>
          <a:lstStyle/>
          <a:p>
            <a:endParaRPr lang="de-DE" dirty="0" smtClean="0"/>
          </a:p>
          <a:p>
            <a:endParaRPr lang="de-DE" dirty="0"/>
          </a:p>
          <a:p>
            <a:pPr marL="0" indent="0" algn="ctr">
              <a:buNone/>
            </a:pPr>
            <a:r>
              <a:rPr lang="de-DE" b="1" dirty="0" smtClean="0"/>
              <a:t>Fragen an Kommandant, Ltr d. VwD und Verwaltungswart Finanzen können jetzt gestellt werden.</a:t>
            </a:r>
          </a:p>
        </p:txBody>
      </p:sp>
    </p:spTree>
    <p:extLst>
      <p:ext uri="{BB962C8B-B14F-4D97-AF65-F5344CB8AC3E}">
        <p14:creationId xmlns:p14="http://schemas.microsoft.com/office/powerpoint/2010/main" val="288842941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5</a:t>
            </a:r>
            <a:r>
              <a:rPr lang="de-DE" dirty="0" smtClean="0"/>
              <a:t>. Bericht der Kassakontrolle</a:t>
            </a:r>
            <a:endParaRPr lang="de-DE" dirty="0"/>
          </a:p>
        </p:txBody>
      </p:sp>
      <p:sp>
        <p:nvSpPr>
          <p:cNvPr id="3" name="Inhaltsplatzhalter 2"/>
          <p:cNvSpPr>
            <a:spLocks noGrp="1"/>
          </p:cNvSpPr>
          <p:nvPr>
            <p:ph idx="1"/>
          </p:nvPr>
        </p:nvSpPr>
        <p:spPr/>
        <p:txBody>
          <a:bodyPr/>
          <a:lstStyle/>
          <a:p>
            <a:endParaRPr lang="de-DE" dirty="0" smtClean="0"/>
          </a:p>
          <a:p>
            <a:pPr marL="0" indent="0" algn="ctr">
              <a:buNone/>
            </a:pPr>
            <a:r>
              <a:rPr lang="de-DE" b="1" dirty="0" smtClean="0"/>
              <a:t>Die Kameraden der Kassakontrolle berichten über die Kassaführung in der </a:t>
            </a:r>
          </a:p>
          <a:p>
            <a:pPr marL="0" indent="0" algn="ctr">
              <a:buNone/>
            </a:pPr>
            <a:r>
              <a:rPr lang="de-DE" b="1" dirty="0" smtClean="0"/>
              <a:t>FF Buchschachen.</a:t>
            </a:r>
          </a:p>
          <a:p>
            <a:pPr marL="0" indent="0" algn="ctr">
              <a:buNone/>
            </a:pPr>
            <a:r>
              <a:rPr lang="de-DE" b="1" dirty="0" smtClean="0"/>
              <a:t>Anschließend wird per Handzeichen  über die Entlastung des Kommandos und des Verwaltungswart für Finanzen abgestimmt.</a:t>
            </a:r>
            <a:endParaRPr lang="de-DE" b="1" dirty="0"/>
          </a:p>
        </p:txBody>
      </p:sp>
    </p:spTree>
    <p:extLst>
      <p:ext uri="{BB962C8B-B14F-4D97-AF65-F5344CB8AC3E}">
        <p14:creationId xmlns:p14="http://schemas.microsoft.com/office/powerpoint/2010/main" val="288842941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6</a:t>
            </a:r>
            <a:r>
              <a:rPr lang="de-DE" dirty="0" smtClean="0"/>
              <a:t>. Ansprache Vertreter Bezirksstab </a:t>
            </a:r>
            <a:endParaRPr lang="de-DE" dirty="0"/>
          </a:p>
        </p:txBody>
      </p:sp>
      <p:sp>
        <p:nvSpPr>
          <p:cNvPr id="3" name="Inhaltsplatzhalter 2"/>
          <p:cNvSpPr>
            <a:spLocks noGrp="1"/>
          </p:cNvSpPr>
          <p:nvPr>
            <p:ph idx="1"/>
          </p:nvPr>
        </p:nvSpPr>
        <p:spPr/>
        <p:txBody>
          <a:bodyPr>
            <a:normAutofit/>
          </a:bodyPr>
          <a:lstStyle/>
          <a:p>
            <a:r>
              <a:rPr lang="de-DE" b="1" dirty="0" smtClean="0"/>
              <a:t>LBDS Hans Hatzl, </a:t>
            </a:r>
            <a:r>
              <a:rPr lang="de-DE" sz="2800" dirty="0" smtClean="0"/>
              <a:t>Landesfeuerwehrkommandantstellvertreter und Bezirksfeuerwehrkommandant</a:t>
            </a:r>
            <a:endParaRPr lang="de-DE" sz="2800" b="1" dirty="0" smtClean="0"/>
          </a:p>
          <a:p>
            <a:r>
              <a:rPr lang="de-DE" b="1" dirty="0" smtClean="0"/>
              <a:t>OBR Johann </a:t>
            </a:r>
            <a:r>
              <a:rPr lang="de-DE" b="1" dirty="0" err="1" smtClean="0"/>
              <a:t>Pock</a:t>
            </a:r>
            <a:r>
              <a:rPr lang="de-DE" b="1" dirty="0" smtClean="0"/>
              <a:t>, </a:t>
            </a:r>
            <a:r>
              <a:rPr lang="de-DE" sz="2800" dirty="0" smtClean="0"/>
              <a:t>Ehrenbezirksfeuerwehrkommandant</a:t>
            </a:r>
            <a:endParaRPr lang="de-DE" sz="2800" b="1" dirty="0" smtClean="0"/>
          </a:p>
          <a:p>
            <a:r>
              <a:rPr lang="de-DE" b="1" dirty="0" smtClean="0"/>
              <a:t>BR Adolf Lehner, </a:t>
            </a:r>
            <a:r>
              <a:rPr lang="de-DE" sz="2800" dirty="0" smtClean="0"/>
              <a:t>Bezirksfeuerwehrinspektor und Bezirksreferent für KHD und Ausbildung</a:t>
            </a:r>
          </a:p>
          <a:p>
            <a:r>
              <a:rPr lang="de-DE" b="1" dirty="0" smtClean="0"/>
              <a:t>ABI Wolfgang Oberndorfer</a:t>
            </a:r>
            <a:r>
              <a:rPr lang="de-DE" sz="2800" b="1" dirty="0" smtClean="0"/>
              <a:t>,</a:t>
            </a:r>
            <a:r>
              <a:rPr lang="de-DE" sz="2800" dirty="0" smtClean="0"/>
              <a:t> Abschnitts-kommandant, Bezirksreferent </a:t>
            </a:r>
            <a:r>
              <a:rPr lang="de-DE" sz="2800" smtClean="0"/>
              <a:t>für </a:t>
            </a:r>
            <a:r>
              <a:rPr lang="de-DE" sz="2800" smtClean="0"/>
              <a:t>Finanzen</a:t>
            </a:r>
            <a:endParaRPr lang="de-DE" dirty="0" smtClean="0"/>
          </a:p>
          <a:p>
            <a:pPr marL="0" indent="0">
              <a:buNone/>
            </a:pPr>
            <a:endParaRPr lang="de-DE" dirty="0"/>
          </a:p>
          <a:p>
            <a:pPr marL="0" indent="0" algn="ctr">
              <a:buNone/>
            </a:pPr>
            <a:endParaRPr lang="de-DE" b="1" dirty="0" smtClean="0"/>
          </a:p>
        </p:txBody>
      </p:sp>
    </p:spTree>
    <p:extLst>
      <p:ext uri="{BB962C8B-B14F-4D97-AF65-F5344CB8AC3E}">
        <p14:creationId xmlns:p14="http://schemas.microsoft.com/office/powerpoint/2010/main" val="414586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B2B2B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B2B2B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B2B2B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7</a:t>
            </a:r>
            <a:r>
              <a:rPr lang="de-DE" dirty="0" smtClean="0"/>
              <a:t>. Ansprache Gemeindevertreter</a:t>
            </a:r>
            <a:endParaRPr lang="de-DE" dirty="0"/>
          </a:p>
        </p:txBody>
      </p:sp>
      <p:sp>
        <p:nvSpPr>
          <p:cNvPr id="3" name="Inhaltsplatzhalter 2"/>
          <p:cNvSpPr>
            <a:spLocks noGrp="1"/>
          </p:cNvSpPr>
          <p:nvPr>
            <p:ph idx="1"/>
          </p:nvPr>
        </p:nvSpPr>
        <p:spPr/>
        <p:txBody>
          <a:bodyPr/>
          <a:lstStyle/>
          <a:p>
            <a:r>
              <a:rPr lang="de-DE" b="1" dirty="0" smtClean="0"/>
              <a:t>Bürgermeister Pferschy Hermann</a:t>
            </a:r>
          </a:p>
          <a:p>
            <a:r>
              <a:rPr lang="de-DE" b="1" dirty="0" err="1" smtClean="0"/>
              <a:t>VzBgm</a:t>
            </a:r>
            <a:r>
              <a:rPr lang="de-DE" b="1" dirty="0" smtClean="0"/>
              <a:t> Kovacs Christoph</a:t>
            </a:r>
          </a:p>
          <a:p>
            <a:pPr marL="0" indent="0">
              <a:buNone/>
            </a:pPr>
            <a:endParaRPr lang="de-DE" dirty="0"/>
          </a:p>
          <a:p>
            <a:endParaRPr lang="de-DE" dirty="0" smtClean="0"/>
          </a:p>
          <a:p>
            <a:pPr marL="0" indent="0">
              <a:buNone/>
            </a:pPr>
            <a:endParaRPr lang="de-DE" dirty="0"/>
          </a:p>
          <a:p>
            <a:pPr marL="0" indent="0" algn="ctr">
              <a:buNone/>
            </a:pPr>
            <a:endParaRPr lang="de-DE" b="1" dirty="0" smtClean="0"/>
          </a:p>
        </p:txBody>
      </p:sp>
    </p:spTree>
    <p:extLst>
      <p:ext uri="{BB962C8B-B14F-4D97-AF65-F5344CB8AC3E}">
        <p14:creationId xmlns:p14="http://schemas.microsoft.com/office/powerpoint/2010/main" val="297093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B2B2B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8. Beförderungen und Auszeichnungen</a:t>
            </a:r>
            <a:endParaRPr lang="de-DE" dirty="0"/>
          </a:p>
        </p:txBody>
      </p:sp>
      <p:sp>
        <p:nvSpPr>
          <p:cNvPr id="4" name="Textplatzhalter 3"/>
          <p:cNvSpPr>
            <a:spLocks noGrp="1"/>
          </p:cNvSpPr>
          <p:nvPr>
            <p:ph type="body" sz="half" idx="2"/>
          </p:nvPr>
        </p:nvSpPr>
        <p:spPr/>
        <p:txBody>
          <a:bodyPr/>
          <a:lstStyle/>
          <a:p>
            <a:r>
              <a:rPr lang="de-DE" dirty="0" smtClean="0"/>
              <a:t>Aufzählung aller Kameraden/innen die 2018 Befördert werden.</a:t>
            </a:r>
            <a:endParaRPr lang="de-DE" dirty="0"/>
          </a:p>
        </p:txBody>
      </p:sp>
      <p:pic>
        <p:nvPicPr>
          <p:cNvPr id="5" name="Bildplatzhalter 4"/>
          <p:cNvPicPr>
            <a:picLocks noGrp="1" noChangeAspect="1"/>
          </p:cNvPicPr>
          <p:nvPr>
            <p:ph type="pic" idx="1"/>
          </p:nvPr>
        </p:nvPicPr>
        <p:blipFill>
          <a:blip r:embed="rId2">
            <a:extLst>
              <a:ext uri="{28A0092B-C50C-407E-A947-70E740481C1C}">
                <a14:useLocalDpi xmlns:a14="http://schemas.microsoft.com/office/drawing/2010/main" val="0"/>
              </a:ext>
            </a:extLst>
          </a:blip>
          <a:srcRect l="3162" r="3162"/>
          <a:stretch>
            <a:fillRect/>
          </a:stretch>
        </p:blipFill>
        <p:spPr/>
      </p:pic>
    </p:spTree>
    <p:extLst>
      <p:ext uri="{BB962C8B-B14F-4D97-AF65-F5344CB8AC3E}">
        <p14:creationId xmlns:p14="http://schemas.microsoft.com/office/powerpoint/2010/main" val="60818044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Beförderungen 2018</a:t>
            </a:r>
            <a:endParaRPr lang="de-AT"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4045" y="1772816"/>
            <a:ext cx="1062884" cy="1062884"/>
          </a:xfrm>
          <a:prstGeom prst="rect">
            <a:avLst/>
          </a:prstGeom>
        </p:spPr>
      </p:pic>
      <p:sp>
        <p:nvSpPr>
          <p:cNvPr id="8" name="Textfeld 7"/>
          <p:cNvSpPr txBox="1"/>
          <p:nvPr/>
        </p:nvSpPr>
        <p:spPr>
          <a:xfrm>
            <a:off x="457200" y="1772816"/>
            <a:ext cx="6923112" cy="1077218"/>
          </a:xfrm>
          <a:prstGeom prst="rect">
            <a:avLst/>
          </a:prstGeom>
          <a:noFill/>
        </p:spPr>
        <p:txBody>
          <a:bodyPr wrap="square" rtlCol="0">
            <a:spAutoFit/>
          </a:bodyPr>
          <a:lstStyle/>
          <a:p>
            <a:r>
              <a:rPr lang="de-AT" sz="3200" b="1" u="sng" dirty="0" smtClean="0"/>
              <a:t>Zum Brandmeister:</a:t>
            </a:r>
          </a:p>
          <a:p>
            <a:pPr marL="914400" lvl="1" indent="-457200">
              <a:buFont typeface="Wingdings" panose="05000000000000000000" pitchFamily="2" charset="2"/>
              <a:buChar char="Ø"/>
            </a:pPr>
            <a:r>
              <a:rPr lang="de-AT" sz="3200" dirty="0" smtClean="0"/>
              <a:t>LM Kral Patrick</a:t>
            </a:r>
            <a:endParaRPr lang="de-AT" sz="3200" dirty="0"/>
          </a:p>
        </p:txBody>
      </p:sp>
      <p:sp>
        <p:nvSpPr>
          <p:cNvPr id="9" name="Textfeld 8"/>
          <p:cNvSpPr txBox="1"/>
          <p:nvPr/>
        </p:nvSpPr>
        <p:spPr>
          <a:xfrm>
            <a:off x="457200" y="3105401"/>
            <a:ext cx="6923112" cy="1077218"/>
          </a:xfrm>
          <a:prstGeom prst="rect">
            <a:avLst/>
          </a:prstGeom>
          <a:noFill/>
        </p:spPr>
        <p:txBody>
          <a:bodyPr wrap="square" rtlCol="0">
            <a:spAutoFit/>
          </a:bodyPr>
          <a:lstStyle/>
          <a:p>
            <a:r>
              <a:rPr lang="de-AT" sz="3200" b="1" u="sng" dirty="0" smtClean="0"/>
              <a:t>Zum Löschmeister:</a:t>
            </a:r>
          </a:p>
          <a:p>
            <a:pPr marL="914400" lvl="1" indent="-457200">
              <a:buFont typeface="Wingdings" panose="05000000000000000000" pitchFamily="2" charset="2"/>
              <a:buChar char="Ø"/>
            </a:pPr>
            <a:r>
              <a:rPr lang="de-AT" sz="3200" dirty="0" smtClean="0"/>
              <a:t>HFM Schützenhofer Niklaas</a:t>
            </a:r>
            <a:endParaRPr lang="de-AT" sz="3200" dirty="0"/>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3916" y="3112568"/>
            <a:ext cx="1062884" cy="1062884"/>
          </a:xfrm>
          <a:prstGeom prst="rect">
            <a:avLst/>
          </a:prstGeom>
        </p:spPr>
      </p:pic>
      <p:sp>
        <p:nvSpPr>
          <p:cNvPr id="11" name="Textfeld 10"/>
          <p:cNvSpPr txBox="1"/>
          <p:nvPr/>
        </p:nvSpPr>
        <p:spPr>
          <a:xfrm>
            <a:off x="467329" y="4797152"/>
            <a:ext cx="8229600" cy="1323439"/>
          </a:xfrm>
          <a:prstGeom prst="rect">
            <a:avLst/>
          </a:prstGeom>
          <a:noFill/>
        </p:spPr>
        <p:txBody>
          <a:bodyPr wrap="square" rtlCol="0">
            <a:spAutoFit/>
          </a:bodyPr>
          <a:lstStyle/>
          <a:p>
            <a:pPr algn="ctr"/>
            <a:r>
              <a:rPr lang="de-AT" sz="4000" b="1" u="sng" dirty="0" smtClean="0">
                <a:solidFill>
                  <a:srgbClr val="C00000"/>
                </a:solidFill>
              </a:rPr>
              <a:t>Wir gratulieren recht herzlich zur Beförderung!</a:t>
            </a:r>
            <a:endParaRPr lang="de-AT" sz="4000" b="1" u="sng" dirty="0">
              <a:solidFill>
                <a:srgbClr val="C00000"/>
              </a:solidFill>
            </a:endParaRPr>
          </a:p>
        </p:txBody>
      </p:sp>
    </p:spTree>
    <p:extLst>
      <p:ext uri="{BB962C8B-B14F-4D97-AF65-F5344CB8AC3E}">
        <p14:creationId xmlns:p14="http://schemas.microsoft.com/office/powerpoint/2010/main" val="172230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p:cTn id="19"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t>Auszeichnung </a:t>
            </a:r>
            <a:r>
              <a:rPr lang="de-AT" dirty="0" smtClean="0"/>
              <a:t>Ruiter Kurt</a:t>
            </a:r>
            <a:endParaRPr lang="de-AT" dirty="0"/>
          </a:p>
        </p:txBody>
      </p:sp>
      <p:sp>
        <p:nvSpPr>
          <p:cNvPr id="3" name="Inhaltsplatzhalter 2"/>
          <p:cNvSpPr>
            <a:spLocks noGrp="1"/>
          </p:cNvSpPr>
          <p:nvPr>
            <p:ph idx="1"/>
          </p:nvPr>
        </p:nvSpPr>
        <p:spPr>
          <a:xfrm>
            <a:off x="457200" y="1600200"/>
            <a:ext cx="8435280" cy="4925144"/>
          </a:xfrm>
        </p:spPr>
        <p:txBody>
          <a:bodyPr/>
          <a:lstStyle/>
          <a:p>
            <a:pPr marL="0" indent="0">
              <a:buNone/>
            </a:pPr>
            <a:r>
              <a:rPr lang="de-AT" b="1" u="sng" dirty="0" smtClean="0"/>
              <a:t>Verdienstzeichen des </a:t>
            </a:r>
            <a:r>
              <a:rPr lang="de-AT" b="1" u="sng" dirty="0" err="1" smtClean="0"/>
              <a:t>Bgld</a:t>
            </a:r>
            <a:r>
              <a:rPr lang="de-AT" b="1" u="sng" dirty="0" smtClean="0"/>
              <a:t>. LFV in Bronze</a:t>
            </a:r>
          </a:p>
          <a:p>
            <a:pPr marL="0" indent="0">
              <a:buNone/>
            </a:pPr>
            <a:r>
              <a:rPr lang="de-AT" sz="3200" dirty="0" smtClean="0"/>
              <a:t>Den Hornmeister der Jagdhorn-</a:t>
            </a:r>
          </a:p>
          <a:p>
            <a:pPr marL="0" indent="0">
              <a:buNone/>
            </a:pPr>
            <a:r>
              <a:rPr lang="de-AT" dirty="0"/>
              <a:t>b</a:t>
            </a:r>
            <a:r>
              <a:rPr lang="de-AT" sz="3200" dirty="0" smtClean="0"/>
              <a:t>läsergruppe aus Buchschachen</a:t>
            </a:r>
          </a:p>
          <a:p>
            <a:pPr marL="0" indent="0">
              <a:buNone/>
            </a:pPr>
            <a:r>
              <a:rPr lang="de-AT" dirty="0" smtClean="0"/>
              <a:t>als sichtbares </a:t>
            </a:r>
            <a:r>
              <a:rPr lang="de-AT" b="1" dirty="0" smtClean="0">
                <a:solidFill>
                  <a:srgbClr val="C00000"/>
                </a:solidFill>
              </a:rPr>
              <a:t>„Dankeschön“ </a:t>
            </a:r>
            <a:r>
              <a:rPr lang="de-AT" dirty="0" smtClean="0"/>
              <a:t>für </a:t>
            </a:r>
          </a:p>
          <a:p>
            <a:pPr marL="0" indent="0">
              <a:buNone/>
            </a:pPr>
            <a:r>
              <a:rPr lang="de-AT" sz="3200" dirty="0" smtClean="0"/>
              <a:t>die </a:t>
            </a:r>
            <a:r>
              <a:rPr lang="de-AT" dirty="0" smtClean="0"/>
              <a:t>j</a:t>
            </a:r>
            <a:r>
              <a:rPr lang="de-AT" sz="3200" dirty="0" smtClean="0"/>
              <a:t>ahrelange Unterstützung </a:t>
            </a:r>
          </a:p>
          <a:p>
            <a:pPr marL="0" indent="0">
              <a:buNone/>
            </a:pPr>
            <a:r>
              <a:rPr lang="de-AT" dirty="0" smtClean="0"/>
              <a:t>durch die Jagdhornbläsergruppe </a:t>
            </a:r>
          </a:p>
          <a:p>
            <a:pPr marL="0" indent="0">
              <a:buNone/>
            </a:pPr>
            <a:r>
              <a:rPr lang="de-AT" dirty="0" smtClean="0"/>
              <a:t>bei </a:t>
            </a:r>
            <a:r>
              <a:rPr lang="de-AT" sz="3200" dirty="0" smtClean="0"/>
              <a:t>diversen Festen und Veranstaltungen!</a:t>
            </a:r>
            <a:endParaRPr lang="de-AT" sz="3200" dirty="0"/>
          </a:p>
          <a:p>
            <a:pPr marL="0" indent="0">
              <a:buNone/>
            </a:pPr>
            <a:endParaRPr lang="de-AT" dirty="0" smtClean="0"/>
          </a:p>
        </p:txBody>
      </p:sp>
      <p:pic>
        <p:nvPicPr>
          <p:cNvPr id="4" name="Grafik 3"/>
          <p:cNvPicPr>
            <a:picLocks noChangeAspect="1"/>
          </p:cNvPicPr>
          <p:nvPr/>
        </p:nvPicPr>
        <p:blipFill>
          <a:blip r:embed="rId2"/>
          <a:stretch>
            <a:fillRect/>
          </a:stretch>
        </p:blipFill>
        <p:spPr>
          <a:xfrm>
            <a:off x="6876256" y="2420888"/>
            <a:ext cx="1589243" cy="2359332"/>
          </a:xfrm>
          <a:prstGeom prst="rect">
            <a:avLst/>
          </a:prstGeom>
        </p:spPr>
      </p:pic>
    </p:spTree>
    <p:extLst>
      <p:ext uri="{BB962C8B-B14F-4D97-AF65-F5344CB8AC3E}">
        <p14:creationId xmlns:p14="http://schemas.microsoft.com/office/powerpoint/2010/main" val="30189228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400" dirty="0"/>
              <a:t>9</a:t>
            </a:r>
            <a:r>
              <a:rPr lang="de-DE" sz="3400" dirty="0" smtClean="0"/>
              <a:t>. Vorschau auf kommende Jahresarbeit </a:t>
            </a:r>
            <a:endParaRPr lang="de-DE" sz="3400" dirty="0"/>
          </a:p>
        </p:txBody>
      </p:sp>
      <p:sp>
        <p:nvSpPr>
          <p:cNvPr id="3" name="Inhaltsplatzhalter 2"/>
          <p:cNvSpPr>
            <a:spLocks noGrp="1"/>
          </p:cNvSpPr>
          <p:nvPr>
            <p:ph idx="1"/>
          </p:nvPr>
        </p:nvSpPr>
        <p:spPr/>
        <p:txBody>
          <a:bodyPr/>
          <a:lstStyle/>
          <a:p>
            <a:endParaRPr lang="de-DE" dirty="0" smtClean="0"/>
          </a:p>
          <a:p>
            <a:endParaRPr lang="de-DE" dirty="0"/>
          </a:p>
          <a:p>
            <a:pPr marL="0" indent="0" algn="ctr">
              <a:buNone/>
            </a:pPr>
            <a:r>
              <a:rPr lang="de-DE" b="1" dirty="0" smtClean="0"/>
              <a:t>Der Kommandant gibt einen kurzen Überblick über die wichtigsten Arbeiten und Tätigkeiten die im Jahr 2018 geplant sind.</a:t>
            </a:r>
          </a:p>
        </p:txBody>
      </p:sp>
    </p:spTree>
    <p:extLst>
      <p:ext uri="{BB962C8B-B14F-4D97-AF65-F5344CB8AC3E}">
        <p14:creationId xmlns:p14="http://schemas.microsoft.com/office/powerpoint/2010/main" val="27088714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Ausbildungsstand</a:t>
            </a:r>
            <a:endParaRPr lang="de-DE" dirty="0"/>
          </a:p>
        </p:txBody>
      </p:sp>
      <p:graphicFrame>
        <p:nvGraphicFramePr>
          <p:cNvPr id="4" name="Inhaltsplatzhalter 3"/>
          <p:cNvGraphicFramePr>
            <a:graphicFrameLocks noGrp="1"/>
          </p:cNvGraphicFramePr>
          <p:nvPr>
            <p:ph idx="1"/>
          </p:nvPr>
        </p:nvGraphicFramePr>
        <p:xfrm>
          <a:off x="457200" y="1600200"/>
          <a:ext cx="8229600" cy="49244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234906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9.1 Wichtige Termine 2018</a:t>
            </a:r>
            <a:endParaRPr lang="de-AT" dirty="0"/>
          </a:p>
        </p:txBody>
      </p:sp>
      <p:sp>
        <p:nvSpPr>
          <p:cNvPr id="3" name="Inhaltsplatzhalter 2"/>
          <p:cNvSpPr>
            <a:spLocks noGrp="1"/>
          </p:cNvSpPr>
          <p:nvPr>
            <p:ph idx="1"/>
          </p:nvPr>
        </p:nvSpPr>
        <p:spPr/>
        <p:txBody>
          <a:bodyPr>
            <a:normAutofit lnSpcReduction="10000"/>
          </a:bodyPr>
          <a:lstStyle/>
          <a:p>
            <a:pPr marL="0" indent="0">
              <a:buNone/>
            </a:pPr>
            <a:r>
              <a:rPr lang="de-AT" sz="2800" dirty="0" smtClean="0"/>
              <a:t>20.04.  Themenabend „Technischer Einsatz“</a:t>
            </a:r>
          </a:p>
          <a:p>
            <a:pPr marL="0" indent="0">
              <a:buNone/>
            </a:pPr>
            <a:r>
              <a:rPr lang="de-AT" sz="2800" dirty="0" smtClean="0"/>
              <a:t>28.04.  Inspizierung FF Buchschachen</a:t>
            </a:r>
          </a:p>
          <a:p>
            <a:pPr marL="0" indent="0">
              <a:buNone/>
            </a:pPr>
            <a:r>
              <a:rPr lang="de-AT" sz="2800" dirty="0" smtClean="0"/>
              <a:t>01.05.  1. Mai – Grillparty</a:t>
            </a:r>
          </a:p>
          <a:p>
            <a:pPr marL="0" indent="0">
              <a:buNone/>
            </a:pPr>
            <a:r>
              <a:rPr lang="de-AT" sz="2800" dirty="0" smtClean="0"/>
              <a:t>01.07.  Sommerfest </a:t>
            </a:r>
          </a:p>
          <a:p>
            <a:pPr marL="0" indent="0">
              <a:buNone/>
            </a:pPr>
            <a:r>
              <a:rPr lang="de-AT" sz="2800" dirty="0" smtClean="0"/>
              <a:t>22.07.  Maschinistenschulung lt. DA 01/2018</a:t>
            </a:r>
          </a:p>
          <a:p>
            <a:pPr marL="0" indent="0">
              <a:buNone/>
            </a:pPr>
            <a:r>
              <a:rPr lang="de-AT" sz="2800" dirty="0" smtClean="0"/>
              <a:t>21.09.  Themenabend „Brandeinsatz“</a:t>
            </a:r>
          </a:p>
          <a:p>
            <a:pPr marL="0" indent="0">
              <a:buNone/>
            </a:pPr>
            <a:r>
              <a:rPr lang="de-AT" sz="2800" dirty="0" smtClean="0"/>
              <a:t>01.11.  Kriegerdenkmalfeier</a:t>
            </a:r>
          </a:p>
          <a:p>
            <a:pPr marL="0" indent="0">
              <a:buNone/>
            </a:pPr>
            <a:r>
              <a:rPr lang="de-AT" sz="2800" dirty="0" smtClean="0"/>
              <a:t>Okt.     Abschlussübung mit FF Riedlingsdorf</a:t>
            </a:r>
          </a:p>
          <a:p>
            <a:pPr marL="0" indent="0">
              <a:buNone/>
            </a:pPr>
            <a:r>
              <a:rPr lang="de-AT" sz="2800" dirty="0" smtClean="0"/>
              <a:t>Nov.     Abschlussübung mit FF Markt Allhau</a:t>
            </a:r>
          </a:p>
          <a:p>
            <a:pPr marL="0" indent="0">
              <a:buNone/>
            </a:pPr>
            <a:r>
              <a:rPr lang="de-AT" sz="2800" dirty="0" smtClean="0"/>
              <a:t>14.12.  Winterschulung für Kommando u. Chargen</a:t>
            </a:r>
          </a:p>
          <a:p>
            <a:pPr marL="0" indent="0">
              <a:buNone/>
            </a:pPr>
            <a:endParaRPr lang="de-AT" dirty="0"/>
          </a:p>
        </p:txBody>
      </p:sp>
    </p:spTree>
    <p:extLst>
      <p:ext uri="{BB962C8B-B14F-4D97-AF65-F5344CB8AC3E}">
        <p14:creationId xmlns:p14="http://schemas.microsoft.com/office/powerpoint/2010/main" val="368142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10. Arbeiten in der Einsatzleitung</a:t>
            </a:r>
            <a:endParaRPr lang="de-DE" dirty="0"/>
          </a:p>
        </p:txBody>
      </p:sp>
      <p:sp>
        <p:nvSpPr>
          <p:cNvPr id="3" name="Inhaltsplatzhalter 2"/>
          <p:cNvSpPr>
            <a:spLocks noGrp="1"/>
          </p:cNvSpPr>
          <p:nvPr>
            <p:ph idx="1"/>
          </p:nvPr>
        </p:nvSpPr>
        <p:spPr/>
        <p:txBody>
          <a:bodyPr/>
          <a:lstStyle/>
          <a:p>
            <a:pPr marL="0" indent="0" algn="ctr">
              <a:buNone/>
            </a:pPr>
            <a:r>
              <a:rPr lang="de-DE" b="1" u="sng" dirty="0" smtClean="0"/>
              <a:t>Vortrag von EBR Robert Moser</a:t>
            </a:r>
          </a:p>
          <a:p>
            <a:pPr marL="0" indent="0" algn="ctr">
              <a:buNone/>
            </a:pPr>
            <a:r>
              <a:rPr lang="de-DE" b="1" u="sng" dirty="0" smtClean="0"/>
              <a:t>FF Guntramsdorf</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72" y="3212976"/>
            <a:ext cx="2376264" cy="2741843"/>
          </a:xfrm>
          <a:prstGeom prst="rect">
            <a:avLst/>
          </a:prstGeom>
        </p:spPr>
      </p:pic>
    </p:spTree>
    <p:extLst>
      <p:ext uri="{BB962C8B-B14F-4D97-AF65-F5344CB8AC3E}">
        <p14:creationId xmlns:p14="http://schemas.microsoft.com/office/powerpoint/2010/main" val="67832209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11. Allfälliges</a:t>
            </a:r>
            <a:endParaRPr lang="de-DE" dirty="0"/>
          </a:p>
        </p:txBody>
      </p:sp>
      <p:sp>
        <p:nvSpPr>
          <p:cNvPr id="3" name="Inhaltsplatzhalter 2"/>
          <p:cNvSpPr>
            <a:spLocks noGrp="1"/>
          </p:cNvSpPr>
          <p:nvPr>
            <p:ph idx="1"/>
          </p:nvPr>
        </p:nvSpPr>
        <p:spPr/>
        <p:txBody>
          <a:bodyPr/>
          <a:lstStyle/>
          <a:p>
            <a:pPr marL="0" indent="0">
              <a:buNone/>
            </a:pPr>
            <a:endParaRPr lang="de-DE" dirty="0" smtClean="0"/>
          </a:p>
          <a:p>
            <a:pPr marL="0" indent="0">
              <a:buNone/>
            </a:pPr>
            <a:endParaRPr lang="de-DE" dirty="0"/>
          </a:p>
          <a:p>
            <a:pPr marL="0" indent="0" algn="ctr">
              <a:buNone/>
            </a:pPr>
            <a:r>
              <a:rPr lang="de-DE" b="1" dirty="0" smtClean="0"/>
              <a:t>Wortmeldungen, Fragen oder Anliegen</a:t>
            </a:r>
          </a:p>
          <a:p>
            <a:pPr marL="0" indent="0" algn="ctr">
              <a:buNone/>
            </a:pPr>
            <a:r>
              <a:rPr lang="de-DE" b="1" dirty="0" smtClean="0"/>
              <a:t>können durch Kameraden, Ehrengäste </a:t>
            </a:r>
          </a:p>
          <a:p>
            <a:pPr marL="0" indent="0" algn="ctr">
              <a:buNone/>
            </a:pPr>
            <a:r>
              <a:rPr lang="de-DE" b="1" dirty="0" smtClean="0"/>
              <a:t>oder Unterstützende Mitglieder </a:t>
            </a:r>
          </a:p>
          <a:p>
            <a:pPr marL="0" indent="0" algn="ctr">
              <a:buNone/>
            </a:pPr>
            <a:r>
              <a:rPr lang="de-DE" b="1" dirty="0" smtClean="0"/>
              <a:t>vorgebracht werden. </a:t>
            </a:r>
          </a:p>
          <a:p>
            <a:pPr marL="0" indent="0">
              <a:buNone/>
            </a:pPr>
            <a:endParaRPr lang="de-DE" dirty="0"/>
          </a:p>
        </p:txBody>
      </p:sp>
    </p:spTree>
    <p:extLst>
      <p:ext uri="{BB962C8B-B14F-4D97-AF65-F5344CB8AC3E}">
        <p14:creationId xmlns:p14="http://schemas.microsoft.com/office/powerpoint/2010/main" val="344093416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Dank an HLM Mag. Harald Ritter</a:t>
            </a:r>
            <a:endParaRPr lang="de-AT" dirty="0"/>
          </a:p>
        </p:txBody>
      </p:sp>
      <p:pic>
        <p:nvPicPr>
          <p:cNvPr id="4" name="Inhaltsplatzhalter 3"/>
          <p:cNvPicPr>
            <a:picLocks noGrp="1" noChangeAspect="1"/>
          </p:cNvPicPr>
          <p:nvPr>
            <p:ph idx="1"/>
          </p:nvPr>
        </p:nvPicPr>
        <p:blipFill>
          <a:blip r:embed="rId2"/>
          <a:stretch>
            <a:fillRect/>
          </a:stretch>
        </p:blipFill>
        <p:spPr>
          <a:xfrm>
            <a:off x="2021732" y="1600200"/>
            <a:ext cx="5100536" cy="4924425"/>
          </a:xfrm>
          <a:prstGeom prst="rect">
            <a:avLst/>
          </a:prstGeom>
        </p:spPr>
      </p:pic>
    </p:spTree>
    <p:extLst>
      <p:ext uri="{BB962C8B-B14F-4D97-AF65-F5344CB8AC3E}">
        <p14:creationId xmlns:p14="http://schemas.microsoft.com/office/powerpoint/2010/main" val="247404001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Rückblick OBI Podlisca</a:t>
            </a:r>
            <a:endParaRPr lang="de-AT" dirty="0"/>
          </a:p>
        </p:txBody>
      </p:sp>
      <p:sp>
        <p:nvSpPr>
          <p:cNvPr id="3" name="Inhaltsplatzhalter 2"/>
          <p:cNvSpPr>
            <a:spLocks noGrp="1"/>
          </p:cNvSpPr>
          <p:nvPr>
            <p:ph idx="1"/>
          </p:nvPr>
        </p:nvSpPr>
        <p:spPr/>
        <p:txBody>
          <a:bodyPr>
            <a:normAutofit/>
          </a:bodyPr>
          <a:lstStyle/>
          <a:p>
            <a:pPr marL="0" indent="0">
              <a:buNone/>
            </a:pPr>
            <a:r>
              <a:rPr lang="de-AT" b="1" u="sng" dirty="0" smtClean="0">
                <a:solidFill>
                  <a:srgbClr val="C00000"/>
                </a:solidFill>
              </a:rPr>
              <a:t>Anschaffungen seit 2006:</a:t>
            </a:r>
          </a:p>
          <a:p>
            <a:pPr lvl="1">
              <a:buFont typeface="Wingdings" panose="05000000000000000000" pitchFamily="2" charset="2"/>
              <a:buChar char="Ø"/>
            </a:pPr>
            <a:r>
              <a:rPr lang="de-AT" dirty="0" smtClean="0"/>
              <a:t>Einsatzuniform Flächendeckend (2006-2010)</a:t>
            </a:r>
          </a:p>
          <a:p>
            <a:pPr lvl="1">
              <a:buFont typeface="Wingdings" panose="05000000000000000000" pitchFamily="2" charset="2"/>
              <a:buChar char="Ø"/>
            </a:pPr>
            <a:r>
              <a:rPr lang="de-AT" dirty="0" smtClean="0"/>
              <a:t>Laptop und Onlineverwaltungssoftware (2006)</a:t>
            </a:r>
          </a:p>
          <a:p>
            <a:pPr lvl="1">
              <a:buFont typeface="Wingdings" panose="05000000000000000000" pitchFamily="2" charset="2"/>
              <a:buChar char="Ø"/>
            </a:pPr>
            <a:r>
              <a:rPr lang="de-AT" dirty="0" smtClean="0"/>
              <a:t>Ankauf des MTF (2007)</a:t>
            </a:r>
          </a:p>
          <a:p>
            <a:pPr lvl="1">
              <a:buFont typeface="Wingdings" panose="05000000000000000000" pitchFamily="2" charset="2"/>
              <a:buChar char="Ø"/>
            </a:pPr>
            <a:r>
              <a:rPr lang="de-AT" dirty="0" smtClean="0"/>
              <a:t>Totmannwarner für ATS-Trupp (2007)</a:t>
            </a:r>
          </a:p>
          <a:p>
            <a:pPr lvl="1">
              <a:buFont typeface="Wingdings" panose="05000000000000000000" pitchFamily="2" charset="2"/>
              <a:buChar char="Ø"/>
            </a:pPr>
            <a:r>
              <a:rPr lang="de-AT" dirty="0" smtClean="0"/>
              <a:t>Einführung Blaulicht SMS (2007)</a:t>
            </a:r>
          </a:p>
          <a:p>
            <a:pPr lvl="1">
              <a:buFont typeface="Wingdings" panose="05000000000000000000" pitchFamily="2" charset="2"/>
              <a:buChar char="Ø"/>
            </a:pPr>
            <a:r>
              <a:rPr lang="de-AT" dirty="0" smtClean="0"/>
              <a:t>5 Stk. Handfunkgeräte analog (2008)</a:t>
            </a:r>
          </a:p>
          <a:p>
            <a:pPr lvl="1">
              <a:buFont typeface="Wingdings" panose="05000000000000000000" pitchFamily="2" charset="2"/>
              <a:buChar char="Ø"/>
            </a:pPr>
            <a:r>
              <a:rPr lang="de-AT" dirty="0" smtClean="0"/>
              <a:t>Homepage geht in Betrieb (2009)</a:t>
            </a:r>
          </a:p>
          <a:p>
            <a:pPr lvl="1">
              <a:buFont typeface="Wingdings" panose="05000000000000000000" pitchFamily="2" charset="2"/>
              <a:buChar char="Ø"/>
            </a:pPr>
            <a:r>
              <a:rPr lang="de-AT" dirty="0" err="1"/>
              <a:t>Hydr</a:t>
            </a:r>
            <a:r>
              <a:rPr lang="de-AT" dirty="0"/>
              <a:t>. Rettungssatz wurde angekauft (2010)</a:t>
            </a:r>
          </a:p>
          <a:p>
            <a:pPr lvl="1">
              <a:buFont typeface="Wingdings" panose="05000000000000000000" pitchFamily="2" charset="2"/>
              <a:buChar char="Ø"/>
            </a:pPr>
            <a:endParaRPr lang="de-AT" dirty="0"/>
          </a:p>
        </p:txBody>
      </p:sp>
    </p:spTree>
    <p:extLst>
      <p:ext uri="{BB962C8B-B14F-4D97-AF65-F5344CB8AC3E}">
        <p14:creationId xmlns:p14="http://schemas.microsoft.com/office/powerpoint/2010/main" val="99571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B2B2B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B2B2B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B2B2B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B2B2B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B2B2B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B2B2B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B2B2B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Rückblick OBI Podlisca</a:t>
            </a:r>
            <a:endParaRPr lang="de-AT" dirty="0"/>
          </a:p>
        </p:txBody>
      </p:sp>
      <p:sp>
        <p:nvSpPr>
          <p:cNvPr id="3" name="Inhaltsplatzhalter 2"/>
          <p:cNvSpPr>
            <a:spLocks noGrp="1"/>
          </p:cNvSpPr>
          <p:nvPr>
            <p:ph idx="1"/>
          </p:nvPr>
        </p:nvSpPr>
        <p:spPr>
          <a:xfrm>
            <a:off x="457200" y="1600200"/>
            <a:ext cx="8579296" cy="4925144"/>
          </a:xfrm>
        </p:spPr>
        <p:txBody>
          <a:bodyPr>
            <a:normAutofit/>
          </a:bodyPr>
          <a:lstStyle/>
          <a:p>
            <a:pPr marL="0" indent="0">
              <a:buNone/>
            </a:pPr>
            <a:r>
              <a:rPr lang="de-AT" b="1" u="sng" dirty="0" smtClean="0">
                <a:solidFill>
                  <a:srgbClr val="C00000"/>
                </a:solidFill>
              </a:rPr>
              <a:t>Anschaffungen seit 2006:</a:t>
            </a:r>
          </a:p>
          <a:p>
            <a:pPr lvl="1">
              <a:buFont typeface="Wingdings" panose="05000000000000000000" pitchFamily="2" charset="2"/>
              <a:buChar char="Ø"/>
            </a:pPr>
            <a:r>
              <a:rPr lang="de-AT" dirty="0" smtClean="0"/>
              <a:t>4,5 t Seilwinde wurde angekauft (2014)</a:t>
            </a:r>
          </a:p>
          <a:p>
            <a:pPr lvl="1">
              <a:buFont typeface="Wingdings" panose="05000000000000000000" pitchFamily="2" charset="2"/>
              <a:buChar char="Ø"/>
            </a:pPr>
            <a:r>
              <a:rPr lang="de-AT" dirty="0" smtClean="0"/>
              <a:t>Hochleistungslüfter angekauft (2015)</a:t>
            </a:r>
          </a:p>
          <a:p>
            <a:pPr lvl="1">
              <a:buFont typeface="Wingdings" panose="05000000000000000000" pitchFamily="2" charset="2"/>
              <a:buChar char="Ø"/>
            </a:pPr>
            <a:r>
              <a:rPr lang="de-AT" dirty="0" smtClean="0"/>
              <a:t>3 FZG und 9 HFG digital angekauft (2017-2018)</a:t>
            </a:r>
          </a:p>
          <a:p>
            <a:pPr lvl="1">
              <a:buFont typeface="Wingdings" panose="05000000000000000000" pitchFamily="2" charset="2"/>
              <a:buChar char="Ø"/>
            </a:pPr>
            <a:r>
              <a:rPr lang="de-AT" dirty="0" err="1" smtClean="0"/>
              <a:t>Hydr</a:t>
            </a:r>
            <a:r>
              <a:rPr lang="de-AT" dirty="0" smtClean="0"/>
              <a:t>. Rettungssatz wurde erneuert (2017)</a:t>
            </a:r>
          </a:p>
          <a:p>
            <a:pPr lvl="1">
              <a:buFont typeface="Wingdings" panose="05000000000000000000" pitchFamily="2" charset="2"/>
              <a:buChar char="Ø"/>
            </a:pPr>
            <a:r>
              <a:rPr lang="de-AT" dirty="0"/>
              <a:t>13 kV Notstromaggregat angekauft (2017)</a:t>
            </a:r>
          </a:p>
          <a:p>
            <a:pPr lvl="1">
              <a:buFont typeface="Wingdings" panose="05000000000000000000" pitchFamily="2" charset="2"/>
              <a:buChar char="Ø"/>
            </a:pPr>
            <a:r>
              <a:rPr lang="de-AT" dirty="0"/>
              <a:t>Wärmebildkamera angekauft (2017</a:t>
            </a:r>
            <a:r>
              <a:rPr lang="de-AT" dirty="0" smtClean="0"/>
              <a:t>)</a:t>
            </a:r>
          </a:p>
          <a:p>
            <a:pPr lvl="1">
              <a:buFont typeface="Wingdings" panose="05000000000000000000" pitchFamily="2" charset="2"/>
              <a:buChar char="Ø"/>
            </a:pPr>
            <a:r>
              <a:rPr lang="de-AT" dirty="0"/>
              <a:t>Feuerwehrhauszubau (2013 – 2017)</a:t>
            </a:r>
          </a:p>
          <a:p>
            <a:pPr lvl="1">
              <a:buFont typeface="Wingdings" panose="05000000000000000000" pitchFamily="2" charset="2"/>
              <a:buChar char="Ø"/>
            </a:pPr>
            <a:r>
              <a:rPr lang="de-AT" dirty="0"/>
              <a:t>Hebekissen werden 2018 angekauft</a:t>
            </a:r>
          </a:p>
          <a:p>
            <a:pPr lvl="1">
              <a:buFont typeface="Wingdings" panose="05000000000000000000" pitchFamily="2" charset="2"/>
              <a:buChar char="Ø"/>
            </a:pPr>
            <a:endParaRPr lang="de-AT" dirty="0"/>
          </a:p>
          <a:p>
            <a:pPr marL="457200" lvl="1" indent="0">
              <a:buNone/>
            </a:pPr>
            <a:endParaRPr lang="de-AT" dirty="0"/>
          </a:p>
        </p:txBody>
      </p:sp>
    </p:spTree>
    <p:extLst>
      <p:ext uri="{BB962C8B-B14F-4D97-AF65-F5344CB8AC3E}">
        <p14:creationId xmlns:p14="http://schemas.microsoft.com/office/powerpoint/2010/main" val="399888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B2B2B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B2B2B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B2B2B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B2B2B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B2B2B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B2B2B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B2B2B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Rückblick OBI Podlisca</a:t>
            </a:r>
            <a:endParaRPr lang="de-AT" dirty="0"/>
          </a:p>
        </p:txBody>
      </p:sp>
      <p:sp>
        <p:nvSpPr>
          <p:cNvPr id="3" name="Inhaltsplatzhalter 2"/>
          <p:cNvSpPr>
            <a:spLocks noGrp="1"/>
          </p:cNvSpPr>
          <p:nvPr>
            <p:ph idx="1"/>
          </p:nvPr>
        </p:nvSpPr>
        <p:spPr/>
        <p:txBody>
          <a:bodyPr/>
          <a:lstStyle/>
          <a:p>
            <a:pPr marL="0" indent="0">
              <a:buNone/>
            </a:pPr>
            <a:r>
              <a:rPr lang="de-AT" b="1" u="sng" dirty="0" smtClean="0">
                <a:solidFill>
                  <a:srgbClr val="C00000"/>
                </a:solidFill>
              </a:rPr>
              <a:t>Ausbildungen seit 2006:</a:t>
            </a:r>
          </a:p>
          <a:p>
            <a:pPr marL="857250" lvl="1" indent="-457200">
              <a:buFont typeface="Wingdings" panose="05000000000000000000" pitchFamily="2" charset="2"/>
              <a:buChar char="Ø"/>
            </a:pPr>
            <a:endParaRPr lang="de-AT" dirty="0">
              <a:solidFill>
                <a:srgbClr val="C00000"/>
              </a:solidFill>
            </a:endParaRPr>
          </a:p>
          <a:p>
            <a:pPr marL="857250" lvl="1" indent="-457200">
              <a:buFont typeface="Wingdings" panose="05000000000000000000" pitchFamily="2" charset="2"/>
              <a:buChar char="Ø"/>
            </a:pPr>
            <a:r>
              <a:rPr lang="de-AT" b="1" dirty="0" smtClean="0">
                <a:solidFill>
                  <a:srgbClr val="C00000"/>
                </a:solidFill>
              </a:rPr>
              <a:t>210 Lehrgänge </a:t>
            </a:r>
            <a:r>
              <a:rPr lang="de-AT" b="1" dirty="0" smtClean="0"/>
              <a:t>wurden besucht (Durchschnittlich ca. 18 LG / Jahr)</a:t>
            </a:r>
          </a:p>
          <a:p>
            <a:pPr marL="857250" lvl="1" indent="-457200">
              <a:buFont typeface="Wingdings" panose="05000000000000000000" pitchFamily="2" charset="2"/>
              <a:buChar char="Ø"/>
            </a:pPr>
            <a:endParaRPr lang="de-AT" b="1" dirty="0"/>
          </a:p>
          <a:p>
            <a:pPr marL="857250" lvl="1" indent="-457200">
              <a:buFont typeface="Wingdings" panose="05000000000000000000" pitchFamily="2" charset="2"/>
              <a:buChar char="Ø"/>
            </a:pPr>
            <a:r>
              <a:rPr lang="de-AT" b="1" dirty="0" smtClean="0">
                <a:solidFill>
                  <a:srgbClr val="C00000"/>
                </a:solidFill>
              </a:rPr>
              <a:t>125 Leistungsabzeichen </a:t>
            </a:r>
            <a:r>
              <a:rPr lang="de-AT" b="1" dirty="0" smtClean="0"/>
              <a:t>erworben (Durchschnittlich ca. 11 Abzeichen / Jahr)</a:t>
            </a:r>
          </a:p>
        </p:txBody>
      </p:sp>
    </p:spTree>
    <p:extLst>
      <p:ext uri="{BB962C8B-B14F-4D97-AF65-F5344CB8AC3E}">
        <p14:creationId xmlns:p14="http://schemas.microsoft.com/office/powerpoint/2010/main" val="246042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1221" y="1801550"/>
            <a:ext cx="3621558" cy="4522443"/>
          </a:xfrm>
          <a:prstGeom prst="rect">
            <a:avLst/>
          </a:prstGeom>
        </p:spPr>
      </p:pic>
      <p:sp>
        <p:nvSpPr>
          <p:cNvPr id="2" name="Titel 1"/>
          <p:cNvSpPr>
            <a:spLocks noGrp="1"/>
          </p:cNvSpPr>
          <p:nvPr>
            <p:ph type="title"/>
          </p:nvPr>
        </p:nvSpPr>
        <p:spPr/>
        <p:txBody>
          <a:bodyPr>
            <a:noAutofit/>
          </a:bodyPr>
          <a:lstStyle/>
          <a:p>
            <a:r>
              <a:rPr lang="de-DE" sz="3600" dirty="0" smtClean="0"/>
              <a:t>12. Schlussworte des Kommandanten</a:t>
            </a:r>
            <a:endParaRPr lang="de-DE" sz="3600" dirty="0"/>
          </a:p>
        </p:txBody>
      </p:sp>
      <p:sp>
        <p:nvSpPr>
          <p:cNvPr id="3" name="Inhaltsplatzhalter 2"/>
          <p:cNvSpPr>
            <a:spLocks noGrp="1"/>
          </p:cNvSpPr>
          <p:nvPr>
            <p:ph idx="1"/>
          </p:nvPr>
        </p:nvSpPr>
        <p:spPr/>
        <p:txBody>
          <a:bodyPr>
            <a:normAutofit/>
          </a:bodyPr>
          <a:lstStyle/>
          <a:p>
            <a:pPr marL="0" indent="0" algn="ctr">
              <a:buNone/>
            </a:pPr>
            <a:endParaRPr lang="de-DE" sz="4000" b="1" dirty="0">
              <a:solidFill>
                <a:srgbClr val="FF0000"/>
              </a:solidFill>
            </a:endParaRPr>
          </a:p>
          <a:p>
            <a:pPr marL="0" indent="0" algn="ctr">
              <a:buNone/>
            </a:pPr>
            <a:endParaRPr lang="de-DE" sz="2000" b="1" dirty="0">
              <a:solidFill>
                <a:srgbClr val="FF0000"/>
              </a:solidFill>
            </a:endParaRPr>
          </a:p>
          <a:p>
            <a:pPr marL="0" indent="0" algn="ctr">
              <a:buNone/>
            </a:pPr>
            <a:r>
              <a:rPr lang="de-DE" sz="4800" b="1" dirty="0" smtClean="0"/>
              <a:t>Vielen Dank für Eure</a:t>
            </a:r>
          </a:p>
          <a:p>
            <a:pPr marL="0" indent="0" algn="ctr">
              <a:buNone/>
            </a:pPr>
            <a:r>
              <a:rPr lang="de-DE" sz="4800" b="1" dirty="0" smtClean="0"/>
              <a:t>Aufmerksamkeit!</a:t>
            </a:r>
            <a:endParaRPr lang="de-DE" sz="4800" b="1" dirty="0"/>
          </a:p>
        </p:txBody>
      </p:sp>
    </p:spTree>
    <p:extLst>
      <p:ext uri="{BB962C8B-B14F-4D97-AF65-F5344CB8AC3E}">
        <p14:creationId xmlns:p14="http://schemas.microsoft.com/office/powerpoint/2010/main" val="4222745702"/>
      </p:ext>
    </p:extLst>
  </p:cSld>
  <p:clrMapOvr>
    <a:masterClrMapping/>
  </p:clrMapOvr>
  <p:timing>
    <p:tnLst>
      <p:par>
        <p:cTn id="1" dur="indefinite" restart="never" nodeType="tmRoot"/>
      </p:par>
    </p:tnLst>
  </p:timing>
</p:sld>
</file>

<file path=ppt/theme/theme1.xml><?xml version="1.0" encoding="utf-8"?>
<a:theme xmlns:a="http://schemas.openxmlformats.org/drawingml/2006/main" name="JHDB 2013">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JHDB 2013</Template>
  <TotalTime>0</TotalTime>
  <Words>1456</Words>
  <Application>Microsoft Office PowerPoint</Application>
  <PresentationFormat>Bildschirmpräsentation (4:3)</PresentationFormat>
  <Paragraphs>358</Paragraphs>
  <Slides>97</Slides>
  <Notes>2</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97</vt:i4>
      </vt:variant>
    </vt:vector>
  </HeadingPairs>
  <TitlesOfParts>
    <vt:vector size="101" baseType="lpstr">
      <vt:lpstr>Arial</vt:lpstr>
      <vt:lpstr>Calibri</vt:lpstr>
      <vt:lpstr>Wingdings</vt:lpstr>
      <vt:lpstr>JHDB 2013</vt:lpstr>
      <vt:lpstr>JHDB 2018</vt:lpstr>
      <vt:lpstr>1. Begrüßung und Eröffnung</vt:lpstr>
      <vt:lpstr>2. Trauerminute für HLM Schober Johann</vt:lpstr>
      <vt:lpstr>3. Berichte </vt:lpstr>
      <vt:lpstr>Bericht Kommandant</vt:lpstr>
      <vt:lpstr>Rücktritt OBI Podlisca</vt:lpstr>
      <vt:lpstr>3.1.1 Feuerwehrstatistik</vt:lpstr>
      <vt:lpstr>Mannschaftsstand</vt:lpstr>
      <vt:lpstr>Ausbildungsstand</vt:lpstr>
      <vt:lpstr>Feuerwehrleistungsabzeichen (FLA)</vt:lpstr>
      <vt:lpstr>Funkleistungsabzeichen (FuLA)</vt:lpstr>
      <vt:lpstr>Atemschutzleistungsprüfung (ALP)</vt:lpstr>
      <vt:lpstr>Technische Leistungsprüfung (TLP)</vt:lpstr>
      <vt:lpstr>Ausbildungsprüfung Löscheinsatz (APLE)</vt:lpstr>
      <vt:lpstr>3.1.2. Einsätze u. Einsatzstatistik</vt:lpstr>
      <vt:lpstr>Einsatzstatistik 2017</vt:lpstr>
      <vt:lpstr>24.04. Waldbrand in Oberwart</vt:lpstr>
      <vt:lpstr>30.04. Fahrzeugbergung mit FF Markt Allhau</vt:lpstr>
      <vt:lpstr>05.07. Hagelschaden</vt:lpstr>
      <vt:lpstr>10.08. Sturmeinsatz</vt:lpstr>
      <vt:lpstr>06.12. Fahrzeugbergung</vt:lpstr>
      <vt:lpstr>3.1.3. Übungen</vt:lpstr>
      <vt:lpstr>13.01. + 17.02. Winterschulungen </vt:lpstr>
      <vt:lpstr>TRPM Ausbildung Abschnitt IV</vt:lpstr>
      <vt:lpstr>20.08. Maschinistenschulung</vt:lpstr>
      <vt:lpstr>24.09. Menschenrettung PKW</vt:lpstr>
      <vt:lpstr>20.10. Abschlussübung mit FF Markt Allhau</vt:lpstr>
      <vt:lpstr>27.10. Abschlussübung mit FF Riedlingsdorf</vt:lpstr>
      <vt:lpstr>3.1.4. Veranstaltungen und Aktivitäten</vt:lpstr>
      <vt:lpstr>28.01. Feuerwehrball</vt:lpstr>
      <vt:lpstr>08.03. Hydr. Rettungssatz übernommen</vt:lpstr>
      <vt:lpstr>18.03. Neues Notstromaggregat</vt:lpstr>
      <vt:lpstr>27.03. JHDB 2017</vt:lpstr>
      <vt:lpstr>07.04. 80er BI Benedek Johann</vt:lpstr>
      <vt:lpstr>08.04. Wissenstest FWJ in Wolfau</vt:lpstr>
      <vt:lpstr>01.05. Grillparty</vt:lpstr>
      <vt:lpstr>07.05. Fahrzeugweihe FF Guntramsdorf</vt:lpstr>
      <vt:lpstr>24.05. Wärmebildkamera angekauft!</vt:lpstr>
      <vt:lpstr>27.05. Bezirksfeuerwehrleisungsbewerb</vt:lpstr>
      <vt:lpstr>120 Jahre FF Buchschachen</vt:lpstr>
      <vt:lpstr>25.08. Spaß-Tag Feuerwehrjugend</vt:lpstr>
      <vt:lpstr>26.08. Hochzeit Daniela &amp; André</vt:lpstr>
      <vt:lpstr>29.08. Das goldene Strahlrohr</vt:lpstr>
      <vt:lpstr>09.09. Besuch der FF Guntramsdorf</vt:lpstr>
      <vt:lpstr>30.09. Kid`s Day</vt:lpstr>
      <vt:lpstr>06.10. Gerätekundetest absolviert</vt:lpstr>
      <vt:lpstr>3.1.5. Lehrgänge und Leistungsabzeichen</vt:lpstr>
      <vt:lpstr>Lehrgänge absolviert 2017</vt:lpstr>
      <vt:lpstr>Lehrgänge absolviert 2017</vt:lpstr>
      <vt:lpstr>Lehrgänge absolviert 2017</vt:lpstr>
      <vt:lpstr>Lehrgänge absolviert 2017</vt:lpstr>
      <vt:lpstr>Lehrgänge absolviert 2017</vt:lpstr>
      <vt:lpstr>Lehrgänge absolviert 2017</vt:lpstr>
      <vt:lpstr>Lehrgänge absolviert 2017</vt:lpstr>
      <vt:lpstr>Lehrgänge absolviert 2017</vt:lpstr>
      <vt:lpstr>Lehrgänge absolviert 2017</vt:lpstr>
      <vt:lpstr>Lehrgänge absolviert 2017</vt:lpstr>
      <vt:lpstr>Lehrgänge absolviert 2017</vt:lpstr>
      <vt:lpstr>Lehrgänge absolviert 2017</vt:lpstr>
      <vt:lpstr>Lehrgänge absolviert 2017</vt:lpstr>
      <vt:lpstr>Lehrgänge absolviert 2017</vt:lpstr>
      <vt:lpstr>Lehrgänge absolviert 2017</vt:lpstr>
      <vt:lpstr>Lehrgänge absolviert 2017</vt:lpstr>
      <vt:lpstr>Lehrgänge absolviert 2017</vt:lpstr>
      <vt:lpstr>Leistungsabzeichen absolviert 2017</vt:lpstr>
      <vt:lpstr>3.1.6. Auszeichnungen und Beförderungen</vt:lpstr>
      <vt:lpstr>Auszeichnung erhalten 2017</vt:lpstr>
      <vt:lpstr>Auszeichnung erhalten 2017</vt:lpstr>
      <vt:lpstr>Auszeichnung erhalten 2017</vt:lpstr>
      <vt:lpstr>Auszeichnung erhalten 2017</vt:lpstr>
      <vt:lpstr>Beförderungen 2017</vt:lpstr>
      <vt:lpstr>Beförderungen 2017</vt:lpstr>
      <vt:lpstr>3.1.7 Ein- u. Austritte / Funktionsübernahmen</vt:lpstr>
      <vt:lpstr>Eintritte 2017</vt:lpstr>
      <vt:lpstr>Austritte 2017</vt:lpstr>
      <vt:lpstr>Funktion übernommen 2017</vt:lpstr>
      <vt:lpstr>3.1.8 Leistungsüberblick</vt:lpstr>
      <vt:lpstr>Jahresstatistik 2017</vt:lpstr>
      <vt:lpstr>Jahresstatistik 2017</vt:lpstr>
      <vt:lpstr>Bericht  Leiter des Verwaltungsdienst</vt:lpstr>
      <vt:lpstr>Bericht Verwaltungswart Finanzen</vt:lpstr>
      <vt:lpstr>4. Diskussion der Berichte </vt:lpstr>
      <vt:lpstr>5. Bericht der Kassakontrolle</vt:lpstr>
      <vt:lpstr>6. Ansprache Vertreter Bezirksstab </vt:lpstr>
      <vt:lpstr>7. Ansprache Gemeindevertreter</vt:lpstr>
      <vt:lpstr>8. Beförderungen und Auszeichnungen</vt:lpstr>
      <vt:lpstr>Beförderungen 2018</vt:lpstr>
      <vt:lpstr>Auszeichnung Ruiter Kurt</vt:lpstr>
      <vt:lpstr>9. Vorschau auf kommende Jahresarbeit </vt:lpstr>
      <vt:lpstr>9.1 Wichtige Termine 2018</vt:lpstr>
      <vt:lpstr>10. Arbeiten in der Einsatzleitung</vt:lpstr>
      <vt:lpstr>11. Allfälliges</vt:lpstr>
      <vt:lpstr>Dank an HLM Mag. Harald Ritter</vt:lpstr>
      <vt:lpstr>Rückblick OBI Podlisca</vt:lpstr>
      <vt:lpstr>Rückblick OBI Podlisca</vt:lpstr>
      <vt:lpstr>Rückblick OBI Podlisca</vt:lpstr>
      <vt:lpstr>12. Schlussworte des Kommandanten</vt:lpstr>
    </vt:vector>
  </TitlesOfParts>
  <Company>REWE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JHDB 2013</dc:title>
  <dc:creator>Podlisca Roland</dc:creator>
  <cp:lastModifiedBy>Roland Podlisca</cp:lastModifiedBy>
  <cp:revision>320</cp:revision>
  <cp:lastPrinted>2018-02-06T08:46:02Z</cp:lastPrinted>
  <dcterms:created xsi:type="dcterms:W3CDTF">2013-02-01T07:35:01Z</dcterms:created>
  <dcterms:modified xsi:type="dcterms:W3CDTF">2018-03-24T15:56:27Z</dcterms:modified>
</cp:coreProperties>
</file>